
<file path=[Content_Types].xml><?xml version="1.0" encoding="utf-8"?>
<Types xmlns="http://schemas.openxmlformats.org/package/2006/content-types">
  <Default Extension="xml" ContentType="application/xml"/>
  <Default Extension="jpeg" ContentType="image/jpeg"/>
  <Default Extension="jpg" ContentType="image/jpeg"/>
  <Default Extension="emf" ContentType="image/x-emf"/>
  <Default Extension="rels" ContentType="application/vnd.openxmlformats-package.relationships+xml"/>
  <Default Extension="bin" ContentType="application/vnd.openxmlformats-officedocument.presentationml.printerSettings"/>
  <Default Extension="png" ContentType="image/png"/>
  <Override PartName="/ppt/presentation.xml" ContentType="application/vnd.openxmlformats-officedocument.presentationml.presentation.main+xml"/>
  <Override PartName="/ppt/slideMasters/slideMaster1.xml" ContentType="application/vnd.openxmlformats-officedocument.presentationml.slideMaster+xml"/>
  <Override PartName="/ppt/slides/slide1.xml" ContentType="application/vnd.openxmlformats-officedocument.presentationml.slide+xml"/>
  <Override PartName="/ppt/slides/slide2.xml" ContentType="application/vnd.openxmlformats-officedocument.presentationml.slide+xml"/>
  <Override PartName="/ppt/slides/slide3.xml" ContentType="application/vnd.openxmlformats-officedocument.presentationml.slide+xml"/>
  <Override PartName="/ppt/slides/slide4.xml" ContentType="application/vnd.openxmlformats-officedocument.presentationml.slide+xml"/>
  <Override PartName="/ppt/slides/slide5.xml" ContentType="application/vnd.openxmlformats-officedocument.presentationml.slide+xml"/>
  <Override PartName="/ppt/slides/slide6.xml" ContentType="application/vnd.openxmlformats-officedocument.presentationml.slide+xml"/>
  <Override PartName="/ppt/slides/slide7.xml" ContentType="application/vnd.openxmlformats-officedocument.presentationml.slide+xml"/>
  <Override PartName="/ppt/slides/slide8.xml" ContentType="application/vnd.openxmlformats-officedocument.presentationml.slide+xml"/>
  <Override PartName="/ppt/slides/slide9.xml" ContentType="application/vnd.openxmlformats-officedocument.presentationml.slide+xml"/>
  <Override PartName="/ppt/slides/slide10.xml" ContentType="application/vnd.openxmlformats-officedocument.presentationml.slide+xml"/>
  <Override PartName="/ppt/slides/slide11.xml" ContentType="application/vnd.openxmlformats-officedocument.presentationml.slide+xml"/>
  <Override PartName="/ppt/slides/slide12.xml" ContentType="application/vnd.openxmlformats-officedocument.presentationml.slide+xml"/>
  <Override PartName="/ppt/slides/slide13.xml" ContentType="application/vnd.openxmlformats-officedocument.presentationml.slide+xml"/>
  <Override PartName="/ppt/slides/slide14.xml" ContentType="application/vnd.openxmlformats-officedocument.presentationml.slide+xml"/>
  <Override PartName="/ppt/slides/slide15.xml" ContentType="application/vnd.openxmlformats-officedocument.presentationml.slide+xml"/>
  <Override PartName="/ppt/slides/slide16.xml" ContentType="application/vnd.openxmlformats-officedocument.presentationml.slide+xml"/>
  <Override PartName="/ppt/slides/slide17.xml" ContentType="application/vnd.openxmlformats-officedocument.presentationml.slide+xml"/>
  <Override PartName="/ppt/slides/slide18.xml" ContentType="application/vnd.openxmlformats-officedocument.presentationml.slide+xml"/>
  <Override PartName="/ppt/slides/slide19.xml" ContentType="application/vnd.openxmlformats-officedocument.presentationml.slide+xml"/>
  <Override PartName="/ppt/slides/slide20.xml" ContentType="application/vnd.openxmlformats-officedocument.presentationml.slide+xml"/>
  <Override PartName="/ppt/slides/slide21.xml" ContentType="application/vnd.openxmlformats-officedocument.presentationml.slide+xml"/>
  <Override PartName="/ppt/slides/slide22.xml" ContentType="application/vnd.openxmlformats-officedocument.presentationml.slide+xml"/>
  <Override PartName="/ppt/slides/slide23.xml" ContentType="application/vnd.openxmlformats-officedocument.presentationml.slide+xml"/>
  <Override PartName="/ppt/slides/slide24.xml" ContentType="application/vnd.openxmlformats-officedocument.presentationml.slide+xml"/>
  <Override PartName="/ppt/slides/slide25.xml" ContentType="application/vnd.openxmlformats-officedocument.presentationml.slide+xml"/>
  <Override PartName="/ppt/slides/slide26.xml" ContentType="application/vnd.openxmlformats-officedocument.presentationml.slide+xml"/>
  <Override PartName="/ppt/slides/slide27.xml" ContentType="application/vnd.openxmlformats-officedocument.presentationml.slide+xml"/>
  <Override PartName="/ppt/slides/slide28.xml" ContentType="application/vnd.openxmlformats-officedocument.presentationml.slide+xml"/>
  <Override PartName="/ppt/slides/slide29.xml" ContentType="application/vnd.openxmlformats-officedocument.presentationml.slide+xml"/>
  <Override PartName="/ppt/slides/slide30.xml" ContentType="application/vnd.openxmlformats-officedocument.presentationml.slide+xml"/>
  <Override PartName="/ppt/slides/slide31.xml" ContentType="application/vnd.openxmlformats-officedocument.presentationml.slide+xml"/>
  <Override PartName="/ppt/slides/slide32.xml" ContentType="application/vnd.openxmlformats-officedocument.presentationml.slide+xml"/>
  <Override PartName="/ppt/slides/slide33.xml" ContentType="application/vnd.openxmlformats-officedocument.presentationml.slide+xml"/>
  <Override PartName="/ppt/slides/slide34.xml" ContentType="application/vnd.openxmlformats-officedocument.presentationml.slide+xml"/>
  <Override PartName="/ppt/slides/slide35.xml" ContentType="application/vnd.openxmlformats-officedocument.presentationml.slide+xml"/>
  <Override PartName="/ppt/slides/slide36.xml" ContentType="application/vnd.openxmlformats-officedocument.presentationml.slide+xml"/>
  <Override PartName="/ppt/slides/slide37.xml" ContentType="application/vnd.openxmlformats-officedocument.presentationml.slide+xml"/>
  <Override PartName="/ppt/slides/slide38.xml" ContentType="application/vnd.openxmlformats-officedocument.presentationml.slide+xml"/>
  <Override PartName="/ppt/slides/slide39.xml" ContentType="application/vnd.openxmlformats-officedocument.presentationml.slide+xml"/>
  <Override PartName="/ppt/slides/slide40.xml" ContentType="application/vnd.openxmlformats-officedocument.presentationml.slide+xml"/>
  <Override PartName="/ppt/slides/slide41.xml" ContentType="application/vnd.openxmlformats-officedocument.presentationml.slide+xml"/>
  <Override PartName="/ppt/slides/slide42.xml" ContentType="application/vnd.openxmlformats-officedocument.presentationml.slide+xml"/>
  <Override PartName="/ppt/slides/slide43.xml" ContentType="application/vnd.openxmlformats-officedocument.presentationml.slide+xml"/>
  <Override PartName="/ppt/slides/slide44.xml" ContentType="application/vnd.openxmlformats-officedocument.presentationml.slide+xml"/>
  <Override PartName="/ppt/slides/slide45.xml" ContentType="application/vnd.openxmlformats-officedocument.presentationml.slide+xml"/>
  <Override PartName="/ppt/slides/slide46.xml" ContentType="application/vnd.openxmlformats-officedocument.presentationml.slide+xml"/>
  <Override PartName="/ppt/slides/slide47.xml" ContentType="application/vnd.openxmlformats-officedocument.presentationml.slide+xml"/>
  <Override PartName="/ppt/slides/slide48.xml" ContentType="application/vnd.openxmlformats-officedocument.presentationml.slide+xml"/>
  <Override PartName="/ppt/slides/slide49.xml" ContentType="application/vnd.openxmlformats-officedocument.presentationml.slide+xml"/>
  <Override PartName="/ppt/slides/slide50.xml" ContentType="application/vnd.openxmlformats-officedocument.presentationml.slide+xml"/>
  <Override PartName="/ppt/slides/slide51.xml" ContentType="application/vnd.openxmlformats-officedocument.presentationml.slide+xml"/>
  <Override PartName="/ppt/slides/slide52.xml" ContentType="application/vnd.openxmlformats-officedocument.presentationml.slide+xml"/>
  <Override PartName="/ppt/slides/slide53.xml" ContentType="application/vnd.openxmlformats-officedocument.presentationml.slide+xml"/>
  <Override PartName="/ppt/slides/slide54.xml" ContentType="application/vnd.openxmlformats-officedocument.presentationml.slide+xml"/>
  <Override PartName="/ppt/slides/slide55.xml" ContentType="application/vnd.openxmlformats-officedocument.presentationml.slide+xml"/>
  <Override PartName="/ppt/slides/slide56.xml" ContentType="application/vnd.openxmlformats-officedocument.presentationml.slide+xml"/>
  <Override PartName="/ppt/slides/slide57.xml" ContentType="application/vnd.openxmlformats-officedocument.presentationml.slide+xml"/>
  <Override PartName="/ppt/slides/slide58.xml" ContentType="application/vnd.openxmlformats-officedocument.presentationml.slide+xml"/>
  <Override PartName="/ppt/slides/slide59.xml" ContentType="application/vnd.openxmlformats-officedocument.presentationml.slide+xml"/>
  <Override PartName="/ppt/slides/slide60.xml" ContentType="application/vnd.openxmlformats-officedocument.presentationml.slide+xml"/>
  <Override PartName="/ppt/slides/slide61.xml" ContentType="application/vnd.openxmlformats-officedocument.presentationml.slide+xml"/>
  <Override PartName="/ppt/slides/slide62.xml" ContentType="application/vnd.openxmlformats-officedocument.presentationml.slide+xml"/>
  <Override PartName="/ppt/slides/slide63.xml" ContentType="application/vnd.openxmlformats-officedocument.presentationml.slide+xml"/>
  <Override PartName="/ppt/slides/slide64.xml" ContentType="application/vnd.openxmlformats-officedocument.presentationml.slide+xml"/>
  <Override PartName="/ppt/slides/slide65.xml" ContentType="application/vnd.openxmlformats-officedocument.presentationml.slide+xml"/>
  <Override PartName="/ppt/slides/slide66.xml" ContentType="application/vnd.openxmlformats-officedocument.presentationml.slide+xml"/>
  <Override PartName="/ppt/slides/slide67.xml" ContentType="application/vnd.openxmlformats-officedocument.presentationml.slide+xml"/>
  <Override PartName="/ppt/slides/slide68.xml" ContentType="application/vnd.openxmlformats-officedocument.presentationml.slide+xml"/>
  <Override PartName="/ppt/slides/slide69.xml" ContentType="application/vnd.openxmlformats-officedocument.presentationml.slide+xml"/>
  <Override PartName="/ppt/slides/slide70.xml" ContentType="application/vnd.openxmlformats-officedocument.presentationml.slide+xml"/>
  <Override PartName="/ppt/slides/slide71.xml" ContentType="application/vnd.openxmlformats-officedocument.presentationml.slide+xml"/>
  <Override PartName="/ppt/slides/slide72.xml" ContentType="application/vnd.openxmlformats-officedocument.presentationml.slide+xml"/>
  <Override PartName="/ppt/slides/slide73.xml" ContentType="application/vnd.openxmlformats-officedocument.presentationml.slide+xml"/>
  <Override PartName="/ppt/notesMasters/notesMaster1.xml" ContentType="application/vnd.openxmlformats-officedocument.presentationml.notesMaster+xml"/>
  <Override PartName="/ppt/presProps.xml" ContentType="application/vnd.openxmlformats-officedocument.presentationml.presProps+xml"/>
  <Override PartName="/ppt/viewProps.xml" ContentType="application/vnd.openxmlformats-officedocument.presentationml.viewProps+xml"/>
  <Override PartName="/ppt/theme/theme1.xml" ContentType="application/vnd.openxmlformats-officedocument.theme+xml"/>
  <Override PartName="/ppt/tableStyles.xml" ContentType="application/vnd.openxmlformats-officedocument.presentationml.tableStyles+xml"/>
  <Override PartName="/ppt/slideLayouts/slideLayout1.xml" ContentType="application/vnd.openxmlformats-officedocument.presentationml.slideLayout+xml"/>
  <Override PartName="/ppt/slideLayouts/slideLayout2.xml" ContentType="application/vnd.openxmlformats-officedocument.presentationml.slideLayout+xml"/>
  <Override PartName="/ppt/slideLayouts/slideLayout3.xml" ContentType="application/vnd.openxmlformats-officedocument.presentationml.slideLayout+xml"/>
  <Override PartName="/ppt/slideLayouts/slideLayout4.xml" ContentType="application/vnd.openxmlformats-officedocument.presentationml.slideLayout+xml"/>
  <Override PartName="/ppt/slideLayouts/slideLayout5.xml" ContentType="application/vnd.openxmlformats-officedocument.presentationml.slideLayout+xml"/>
  <Override PartName="/ppt/slideLayouts/slideLayout6.xml" ContentType="application/vnd.openxmlformats-officedocument.presentationml.slideLayout+xml"/>
  <Override PartName="/ppt/slideLayouts/slideLayout7.xml" ContentType="application/vnd.openxmlformats-officedocument.presentationml.slideLayout+xml"/>
  <Override PartName="/ppt/slideLayouts/slideLayout8.xml" ContentType="application/vnd.openxmlformats-officedocument.presentationml.slideLayout+xml"/>
  <Override PartName="/ppt/slideLayouts/slideLayout9.xml" ContentType="application/vnd.openxmlformats-officedocument.presentationml.slideLayout+xml"/>
  <Override PartName="/ppt/slideLayouts/slideLayout10.xml" ContentType="application/vnd.openxmlformats-officedocument.presentationml.slideLayout+xml"/>
  <Override PartName="/ppt/slideLayouts/slideLayout11.xml" ContentType="application/vnd.openxmlformats-officedocument.presentationml.slideLayout+xml"/>
  <Override PartName="/ppt/slideLayouts/slideLayout12.xml" ContentType="application/vnd.openxmlformats-officedocument.presentationml.slideLayout+xml"/>
  <Override PartName="/ppt/slideLayouts/slideLayout13.xml" ContentType="application/vnd.openxmlformats-officedocument.presentationml.slideLayout+xml"/>
  <Override PartName="/ppt/slideLayouts/slideLayout14.xml" ContentType="application/vnd.openxmlformats-officedocument.presentationml.slideLayout+xml"/>
  <Override PartName="/ppt/theme/theme2.xml" ContentType="application/vnd.openxmlformats-officedocument.theme+xml"/>
  <Override PartName="/ppt/notesSlides/notesSlide1.xml" ContentType="application/vnd.openxmlformats-officedocument.presentationml.notesSlide+xml"/>
  <Override PartName="/ppt/notesSlides/notesSlide2.xml" ContentType="application/vnd.openxmlformats-officedocument.presentationml.notesSlide+xml"/>
  <Override PartName="/ppt/notesSlides/notesSlide3.xml" ContentType="application/vnd.openxmlformats-officedocument.presentationml.notesSlide+xml"/>
  <Override PartName="/ppt/notesSlides/notesSlide4.xml" ContentType="application/vnd.openxmlformats-officedocument.presentationml.notesSlide+xml"/>
  <Override PartName="/ppt/notesSlides/notesSlide5.xml" ContentType="application/vnd.openxmlformats-officedocument.presentationml.notesSlide+xml"/>
  <Override PartName="/ppt/notesSlides/notesSlide6.xml" ContentType="application/vnd.openxmlformats-officedocument.presentationml.notesSlide+xml"/>
  <Override PartName="/ppt/notesSlides/notesSlide7.xml" ContentType="application/vnd.openxmlformats-officedocument.presentationml.notesSlide+xml"/>
  <Override PartName="/ppt/notesSlides/notesSlide8.xml" ContentType="application/vnd.openxmlformats-officedocument.presentationml.notesSlide+xml"/>
  <Override PartName="/docProps/core.xml" ContentType="application/vnd.openxmlformats-package.core-properties+xml"/>
  <Override PartName="/docProps/app.xml" ContentType="application/vnd.openxmlformats-officedocument.extended-properties+xml"/>
</Types>
</file>

<file path=_rels/.rels><?xml version="1.0" encoding="UTF-8" standalone="yes"?>
<Relationships xmlns="http://schemas.openxmlformats.org/package/2006/relationships"><Relationship Id="rId3" Type="http://schemas.openxmlformats.org/package/2006/relationships/metadata/core-properties" Target="docProps/core.xml"/><Relationship Id="rId4" Type="http://schemas.openxmlformats.org/officeDocument/2006/relationships/extended-properties" Target="docProps/app.xml"/><Relationship Id="rId1" Type="http://schemas.openxmlformats.org/officeDocument/2006/relationships/officeDocument" Target="ppt/presentation.xml"/><Relationship Id="rId2" Type="http://schemas.openxmlformats.org/package/2006/relationships/metadata/thumbnail" Target="docProps/thumbnail.jpeg"/></Relationships>
</file>

<file path=ppt/presentation.xml><?xml version="1.0" encoding="utf-8"?>
<p:presentation xmlns:a="http://schemas.openxmlformats.org/drawingml/2006/main" xmlns:r="http://schemas.openxmlformats.org/officeDocument/2006/relationships" xmlns:p="http://schemas.openxmlformats.org/presentationml/2006/main" saveSubsetFonts="1">
  <p:sldMasterIdLst>
    <p:sldMasterId id="2147485393" r:id="rId1"/>
  </p:sldMasterIdLst>
  <p:notesMasterIdLst>
    <p:notesMasterId r:id="rId75"/>
  </p:notesMasterIdLst>
  <p:sldIdLst>
    <p:sldId id="256" r:id="rId2"/>
    <p:sldId id="296" r:id="rId3"/>
    <p:sldId id="308" r:id="rId4"/>
    <p:sldId id="307" r:id="rId5"/>
    <p:sldId id="297" r:id="rId6"/>
    <p:sldId id="344" r:id="rId7"/>
    <p:sldId id="345" r:id="rId8"/>
    <p:sldId id="305" r:id="rId9"/>
    <p:sldId id="306" r:id="rId10"/>
    <p:sldId id="274" r:id="rId11"/>
    <p:sldId id="304" r:id="rId12"/>
    <p:sldId id="317" r:id="rId13"/>
    <p:sldId id="318" r:id="rId14"/>
    <p:sldId id="319" r:id="rId15"/>
    <p:sldId id="320" r:id="rId16"/>
    <p:sldId id="326" r:id="rId17"/>
    <p:sldId id="321" r:id="rId18"/>
    <p:sldId id="322" r:id="rId19"/>
    <p:sldId id="323" r:id="rId20"/>
    <p:sldId id="300" r:id="rId21"/>
    <p:sldId id="267" r:id="rId22"/>
    <p:sldId id="340" r:id="rId23"/>
    <p:sldId id="341" r:id="rId24"/>
    <p:sldId id="342" r:id="rId25"/>
    <p:sldId id="343" r:id="rId26"/>
    <p:sldId id="337" r:id="rId27"/>
    <p:sldId id="330" r:id="rId28"/>
    <p:sldId id="338" r:id="rId29"/>
    <p:sldId id="329" r:id="rId30"/>
    <p:sldId id="327" r:id="rId31"/>
    <p:sldId id="283" r:id="rId32"/>
    <p:sldId id="279" r:id="rId33"/>
    <p:sldId id="264" r:id="rId34"/>
    <p:sldId id="271" r:id="rId35"/>
    <p:sldId id="281" r:id="rId36"/>
    <p:sldId id="265" r:id="rId37"/>
    <p:sldId id="269" r:id="rId38"/>
    <p:sldId id="273" r:id="rId39"/>
    <p:sldId id="268" r:id="rId40"/>
    <p:sldId id="280" r:id="rId41"/>
    <p:sldId id="278" r:id="rId42"/>
    <p:sldId id="275" r:id="rId43"/>
    <p:sldId id="282" r:id="rId44"/>
    <p:sldId id="272" r:id="rId45"/>
    <p:sldId id="266" r:id="rId46"/>
    <p:sldId id="285" r:id="rId47"/>
    <p:sldId id="286" r:id="rId48"/>
    <p:sldId id="263" r:id="rId49"/>
    <p:sldId id="302" r:id="rId50"/>
    <p:sldId id="303" r:id="rId51"/>
    <p:sldId id="309" r:id="rId52"/>
    <p:sldId id="310" r:id="rId53"/>
    <p:sldId id="311" r:id="rId54"/>
    <p:sldId id="313" r:id="rId55"/>
    <p:sldId id="314" r:id="rId56"/>
    <p:sldId id="312" r:id="rId57"/>
    <p:sldId id="315" r:id="rId58"/>
    <p:sldId id="316" r:id="rId59"/>
    <p:sldId id="301" r:id="rId60"/>
    <p:sldId id="298" r:id="rId61"/>
    <p:sldId id="299" r:id="rId62"/>
    <p:sldId id="258" r:id="rId63"/>
    <p:sldId id="259" r:id="rId64"/>
    <p:sldId id="257" r:id="rId65"/>
    <p:sldId id="260" r:id="rId66"/>
    <p:sldId id="261" r:id="rId67"/>
    <p:sldId id="262" r:id="rId68"/>
    <p:sldId id="295" r:id="rId69"/>
    <p:sldId id="346" r:id="rId70"/>
    <p:sldId id="276" r:id="rId71"/>
    <p:sldId id="287" r:id="rId72"/>
    <p:sldId id="284" r:id="rId73"/>
    <p:sldId id="277" r:id="rId74"/>
  </p:sldIdLst>
  <p:sldSz cx="9144000" cy="6858000" type="screen4x3"/>
  <p:notesSz cx="6858000" cy="9144000"/>
  <p:defaultTextStyle>
    <a:defPPr>
      <a:defRPr lang="en-US"/>
    </a:defPPr>
    <a:lvl1pPr algn="l" rtl="0" fontAlgn="base">
      <a:spcBef>
        <a:spcPct val="0"/>
      </a:spcBef>
      <a:spcAft>
        <a:spcPct val="0"/>
      </a:spcAft>
      <a:defRPr sz="2400" kern="1200">
        <a:solidFill>
          <a:schemeClr val="tx1"/>
        </a:solidFill>
        <a:latin typeface="Times New Roman" charset="0"/>
        <a:ea typeface="ＭＳ Ｐゴシック" charset="0"/>
        <a:cs typeface="ＭＳ Ｐゴシック" charset="0"/>
      </a:defRPr>
    </a:lvl1pPr>
    <a:lvl2pPr marL="457200" algn="l" rtl="0" fontAlgn="base">
      <a:spcBef>
        <a:spcPct val="0"/>
      </a:spcBef>
      <a:spcAft>
        <a:spcPct val="0"/>
      </a:spcAft>
      <a:defRPr sz="2400" kern="1200">
        <a:solidFill>
          <a:schemeClr val="tx1"/>
        </a:solidFill>
        <a:latin typeface="Times New Roman" charset="0"/>
        <a:ea typeface="ＭＳ Ｐゴシック" charset="0"/>
        <a:cs typeface="ＭＳ Ｐゴシック" charset="0"/>
      </a:defRPr>
    </a:lvl2pPr>
    <a:lvl3pPr marL="914400" algn="l" rtl="0" fontAlgn="base">
      <a:spcBef>
        <a:spcPct val="0"/>
      </a:spcBef>
      <a:spcAft>
        <a:spcPct val="0"/>
      </a:spcAft>
      <a:defRPr sz="2400" kern="1200">
        <a:solidFill>
          <a:schemeClr val="tx1"/>
        </a:solidFill>
        <a:latin typeface="Times New Roman" charset="0"/>
        <a:ea typeface="ＭＳ Ｐゴシック" charset="0"/>
        <a:cs typeface="ＭＳ Ｐゴシック" charset="0"/>
      </a:defRPr>
    </a:lvl3pPr>
    <a:lvl4pPr marL="1371600" algn="l" rtl="0" fontAlgn="base">
      <a:spcBef>
        <a:spcPct val="0"/>
      </a:spcBef>
      <a:spcAft>
        <a:spcPct val="0"/>
      </a:spcAft>
      <a:defRPr sz="2400" kern="1200">
        <a:solidFill>
          <a:schemeClr val="tx1"/>
        </a:solidFill>
        <a:latin typeface="Times New Roman" charset="0"/>
        <a:ea typeface="ＭＳ Ｐゴシック" charset="0"/>
        <a:cs typeface="ＭＳ Ｐゴシック" charset="0"/>
      </a:defRPr>
    </a:lvl4pPr>
    <a:lvl5pPr marL="1828800" algn="l" rtl="0" fontAlgn="base">
      <a:spcBef>
        <a:spcPct val="0"/>
      </a:spcBef>
      <a:spcAft>
        <a:spcPct val="0"/>
      </a:spcAft>
      <a:defRPr sz="2400" kern="1200">
        <a:solidFill>
          <a:schemeClr val="tx1"/>
        </a:solidFill>
        <a:latin typeface="Times New Roman" charset="0"/>
        <a:ea typeface="ＭＳ Ｐゴシック" charset="0"/>
        <a:cs typeface="ＭＳ Ｐゴシック" charset="0"/>
      </a:defRPr>
    </a:lvl5pPr>
    <a:lvl6pPr marL="2286000" algn="l" defTabSz="457200" rtl="0" eaLnBrk="1" latinLnBrk="0" hangingPunct="1">
      <a:defRPr sz="2400" kern="1200">
        <a:solidFill>
          <a:schemeClr val="tx1"/>
        </a:solidFill>
        <a:latin typeface="Times New Roman" charset="0"/>
        <a:ea typeface="ＭＳ Ｐゴシック" charset="0"/>
        <a:cs typeface="ＭＳ Ｐゴシック" charset="0"/>
      </a:defRPr>
    </a:lvl6pPr>
    <a:lvl7pPr marL="2743200" algn="l" defTabSz="457200" rtl="0" eaLnBrk="1" latinLnBrk="0" hangingPunct="1">
      <a:defRPr sz="2400" kern="1200">
        <a:solidFill>
          <a:schemeClr val="tx1"/>
        </a:solidFill>
        <a:latin typeface="Times New Roman" charset="0"/>
        <a:ea typeface="ＭＳ Ｐゴシック" charset="0"/>
        <a:cs typeface="ＭＳ Ｐゴシック" charset="0"/>
      </a:defRPr>
    </a:lvl7pPr>
    <a:lvl8pPr marL="3200400" algn="l" defTabSz="457200" rtl="0" eaLnBrk="1" latinLnBrk="0" hangingPunct="1">
      <a:defRPr sz="2400" kern="1200">
        <a:solidFill>
          <a:schemeClr val="tx1"/>
        </a:solidFill>
        <a:latin typeface="Times New Roman" charset="0"/>
        <a:ea typeface="ＭＳ Ｐゴシック" charset="0"/>
        <a:cs typeface="ＭＳ Ｐゴシック" charset="0"/>
      </a:defRPr>
    </a:lvl8pPr>
    <a:lvl9pPr marL="3657600" algn="l" defTabSz="457200" rtl="0" eaLnBrk="1" latinLnBrk="0" hangingPunct="1">
      <a:defRPr sz="2400" kern="1200">
        <a:solidFill>
          <a:schemeClr val="tx1"/>
        </a:solidFill>
        <a:latin typeface="Times New Roman" charset="0"/>
        <a:ea typeface="ＭＳ Ｐゴシック" charset="0"/>
        <a:cs typeface="ＭＳ Ｐゴシック" charset="0"/>
      </a:defRPr>
    </a:lvl9pPr>
  </p:defaultTextStyle>
</p:presentation>
</file>

<file path=ppt/presProps.xml><?xml version="1.0" encoding="utf-8"?>
<p:presentationPr xmlns:a="http://schemas.openxmlformats.org/drawingml/2006/main" xmlns:r="http://schemas.openxmlformats.org/officeDocument/2006/relationships" xmlns:p="http://schemas.openxmlformats.org/presentationml/2006/main">
  <p:extLst>
    <p:ext uri="{E76CE94A-603C-4142-B9EB-6D1370010A27}">
      <p14:discardImageEditData xmlns:p14="http://schemas.microsoft.com/office/powerpoint/2010/main" val="0"/>
    </p:ext>
    <p:ext uri="{D31A062A-798A-4329-ABDD-BBA856620510}">
      <p14:defaultImageDpi xmlns:p14="http://schemas.microsoft.com/office/powerpoint/2010/main" val="0"/>
    </p:ext>
  </p:extLst>
</p:presentationPr>
</file>

<file path=ppt/tableStyles.xml><?xml version="1.0" encoding="utf-8"?>
<a:tblStyleLst xmlns:a="http://schemas.openxmlformats.org/drawingml/2006/main" def="{5C22544A-7EE6-4342-B048-85BDC9FD1C3A}"/>
</file>

<file path=ppt/viewProps.xml><?xml version="1.0" encoding="utf-8"?>
<p:viewPr xmlns:a="http://schemas.openxmlformats.org/drawingml/2006/main" xmlns:r="http://schemas.openxmlformats.org/officeDocument/2006/relationships" xmlns:p="http://schemas.openxmlformats.org/presentationml/2006/main" lastView="sldThumbnailView">
  <p:normalViewPr>
    <p:restoredLeft sz="15620"/>
    <p:restoredTop sz="94660"/>
  </p:normalViewPr>
  <p:slideViewPr>
    <p:cSldViewPr snapToGrid="0" snapToObjects="1">
      <p:cViewPr varScale="1">
        <p:scale>
          <a:sx n="109" d="100"/>
          <a:sy n="109" d="100"/>
        </p:scale>
        <p:origin x="-728" y="-96"/>
      </p:cViewPr>
      <p:guideLst>
        <p:guide orient="horz" pos="2160"/>
        <p:guide pos="2880"/>
      </p:guideLst>
    </p:cSldViewPr>
  </p:slideViewPr>
  <p:notesTextViewPr>
    <p:cViewPr>
      <p:scale>
        <a:sx n="100" d="100"/>
        <a:sy n="100" d="100"/>
      </p:scale>
      <p:origin x="0" y="0"/>
    </p:cViewPr>
  </p:notesTextViewPr>
  <p:sorterViewPr>
    <p:cViewPr>
      <p:scale>
        <a:sx n="72" d="100"/>
        <a:sy n="72" d="100"/>
      </p:scale>
      <p:origin x="0" y="0"/>
    </p:cViewPr>
  </p:sorterViewPr>
  <p:gridSpacing cx="76200" cy="76200"/>
</p:viewPr>
</file>

<file path=ppt/_rels/presentation.xml.rels><?xml version="1.0" encoding="UTF-8" standalone="yes"?>
<Relationships xmlns="http://schemas.openxmlformats.org/package/2006/relationships"><Relationship Id="rId13" Type="http://schemas.openxmlformats.org/officeDocument/2006/relationships/slide" Target="slides/slide12.xml"/><Relationship Id="rId14" Type="http://schemas.openxmlformats.org/officeDocument/2006/relationships/slide" Target="slides/slide13.xml"/><Relationship Id="rId15" Type="http://schemas.openxmlformats.org/officeDocument/2006/relationships/slide" Target="slides/slide14.xml"/><Relationship Id="rId16" Type="http://schemas.openxmlformats.org/officeDocument/2006/relationships/slide" Target="slides/slide15.xml"/><Relationship Id="rId17" Type="http://schemas.openxmlformats.org/officeDocument/2006/relationships/slide" Target="slides/slide16.xml"/><Relationship Id="rId18" Type="http://schemas.openxmlformats.org/officeDocument/2006/relationships/slide" Target="slides/slide17.xml"/><Relationship Id="rId19" Type="http://schemas.openxmlformats.org/officeDocument/2006/relationships/slide" Target="slides/slide18.xml"/><Relationship Id="rId63" Type="http://schemas.openxmlformats.org/officeDocument/2006/relationships/slide" Target="slides/slide62.xml"/><Relationship Id="rId64" Type="http://schemas.openxmlformats.org/officeDocument/2006/relationships/slide" Target="slides/slide63.xml"/><Relationship Id="rId65" Type="http://schemas.openxmlformats.org/officeDocument/2006/relationships/slide" Target="slides/slide64.xml"/><Relationship Id="rId66" Type="http://schemas.openxmlformats.org/officeDocument/2006/relationships/slide" Target="slides/slide65.xml"/><Relationship Id="rId67" Type="http://schemas.openxmlformats.org/officeDocument/2006/relationships/slide" Target="slides/slide66.xml"/><Relationship Id="rId68" Type="http://schemas.openxmlformats.org/officeDocument/2006/relationships/slide" Target="slides/slide67.xml"/><Relationship Id="rId69" Type="http://schemas.openxmlformats.org/officeDocument/2006/relationships/slide" Target="slides/slide68.xml"/><Relationship Id="rId50" Type="http://schemas.openxmlformats.org/officeDocument/2006/relationships/slide" Target="slides/slide49.xml"/><Relationship Id="rId51" Type="http://schemas.openxmlformats.org/officeDocument/2006/relationships/slide" Target="slides/slide50.xml"/><Relationship Id="rId52" Type="http://schemas.openxmlformats.org/officeDocument/2006/relationships/slide" Target="slides/slide51.xml"/><Relationship Id="rId53" Type="http://schemas.openxmlformats.org/officeDocument/2006/relationships/slide" Target="slides/slide52.xml"/><Relationship Id="rId54" Type="http://schemas.openxmlformats.org/officeDocument/2006/relationships/slide" Target="slides/slide53.xml"/><Relationship Id="rId55" Type="http://schemas.openxmlformats.org/officeDocument/2006/relationships/slide" Target="slides/slide54.xml"/><Relationship Id="rId56" Type="http://schemas.openxmlformats.org/officeDocument/2006/relationships/slide" Target="slides/slide55.xml"/><Relationship Id="rId57" Type="http://schemas.openxmlformats.org/officeDocument/2006/relationships/slide" Target="slides/slide56.xml"/><Relationship Id="rId58" Type="http://schemas.openxmlformats.org/officeDocument/2006/relationships/slide" Target="slides/slide57.xml"/><Relationship Id="rId59" Type="http://schemas.openxmlformats.org/officeDocument/2006/relationships/slide" Target="slides/slide58.xml"/><Relationship Id="rId40" Type="http://schemas.openxmlformats.org/officeDocument/2006/relationships/slide" Target="slides/slide39.xml"/><Relationship Id="rId41" Type="http://schemas.openxmlformats.org/officeDocument/2006/relationships/slide" Target="slides/slide40.xml"/><Relationship Id="rId42" Type="http://schemas.openxmlformats.org/officeDocument/2006/relationships/slide" Target="slides/slide41.xml"/><Relationship Id="rId43" Type="http://schemas.openxmlformats.org/officeDocument/2006/relationships/slide" Target="slides/slide42.xml"/><Relationship Id="rId44" Type="http://schemas.openxmlformats.org/officeDocument/2006/relationships/slide" Target="slides/slide43.xml"/><Relationship Id="rId45" Type="http://schemas.openxmlformats.org/officeDocument/2006/relationships/slide" Target="slides/slide44.xml"/><Relationship Id="rId46" Type="http://schemas.openxmlformats.org/officeDocument/2006/relationships/slide" Target="slides/slide45.xml"/><Relationship Id="rId47" Type="http://schemas.openxmlformats.org/officeDocument/2006/relationships/slide" Target="slides/slide46.xml"/><Relationship Id="rId48" Type="http://schemas.openxmlformats.org/officeDocument/2006/relationships/slide" Target="slides/slide47.xml"/><Relationship Id="rId49" Type="http://schemas.openxmlformats.org/officeDocument/2006/relationships/slide" Target="slides/slide48.xml"/><Relationship Id="rId1" Type="http://schemas.openxmlformats.org/officeDocument/2006/relationships/slideMaster" Target="slideMasters/slideMaster1.xml"/><Relationship Id="rId2" Type="http://schemas.openxmlformats.org/officeDocument/2006/relationships/slide" Target="slides/slide1.xml"/><Relationship Id="rId3" Type="http://schemas.openxmlformats.org/officeDocument/2006/relationships/slide" Target="slides/slide2.xml"/><Relationship Id="rId4" Type="http://schemas.openxmlformats.org/officeDocument/2006/relationships/slide" Target="slides/slide3.xml"/><Relationship Id="rId5" Type="http://schemas.openxmlformats.org/officeDocument/2006/relationships/slide" Target="slides/slide4.xml"/><Relationship Id="rId6" Type="http://schemas.openxmlformats.org/officeDocument/2006/relationships/slide" Target="slides/slide5.xml"/><Relationship Id="rId7" Type="http://schemas.openxmlformats.org/officeDocument/2006/relationships/slide" Target="slides/slide6.xml"/><Relationship Id="rId8" Type="http://schemas.openxmlformats.org/officeDocument/2006/relationships/slide" Target="slides/slide7.xml"/><Relationship Id="rId9" Type="http://schemas.openxmlformats.org/officeDocument/2006/relationships/slide" Target="slides/slide8.xml"/><Relationship Id="rId30" Type="http://schemas.openxmlformats.org/officeDocument/2006/relationships/slide" Target="slides/slide29.xml"/><Relationship Id="rId31" Type="http://schemas.openxmlformats.org/officeDocument/2006/relationships/slide" Target="slides/slide30.xml"/><Relationship Id="rId32" Type="http://schemas.openxmlformats.org/officeDocument/2006/relationships/slide" Target="slides/slide31.xml"/><Relationship Id="rId33" Type="http://schemas.openxmlformats.org/officeDocument/2006/relationships/slide" Target="slides/slide32.xml"/><Relationship Id="rId34" Type="http://schemas.openxmlformats.org/officeDocument/2006/relationships/slide" Target="slides/slide33.xml"/><Relationship Id="rId35" Type="http://schemas.openxmlformats.org/officeDocument/2006/relationships/slide" Target="slides/slide34.xml"/><Relationship Id="rId36" Type="http://schemas.openxmlformats.org/officeDocument/2006/relationships/slide" Target="slides/slide35.xml"/><Relationship Id="rId37" Type="http://schemas.openxmlformats.org/officeDocument/2006/relationships/slide" Target="slides/slide36.xml"/><Relationship Id="rId38" Type="http://schemas.openxmlformats.org/officeDocument/2006/relationships/slide" Target="slides/slide37.xml"/><Relationship Id="rId39" Type="http://schemas.openxmlformats.org/officeDocument/2006/relationships/slide" Target="slides/slide38.xml"/><Relationship Id="rId80" Type="http://schemas.openxmlformats.org/officeDocument/2006/relationships/tableStyles" Target="tableStyles.xml"/><Relationship Id="rId70" Type="http://schemas.openxmlformats.org/officeDocument/2006/relationships/slide" Target="slides/slide69.xml"/><Relationship Id="rId71" Type="http://schemas.openxmlformats.org/officeDocument/2006/relationships/slide" Target="slides/slide70.xml"/><Relationship Id="rId72" Type="http://schemas.openxmlformats.org/officeDocument/2006/relationships/slide" Target="slides/slide71.xml"/><Relationship Id="rId20" Type="http://schemas.openxmlformats.org/officeDocument/2006/relationships/slide" Target="slides/slide19.xml"/><Relationship Id="rId21" Type="http://schemas.openxmlformats.org/officeDocument/2006/relationships/slide" Target="slides/slide20.xml"/><Relationship Id="rId22" Type="http://schemas.openxmlformats.org/officeDocument/2006/relationships/slide" Target="slides/slide21.xml"/><Relationship Id="rId23" Type="http://schemas.openxmlformats.org/officeDocument/2006/relationships/slide" Target="slides/slide22.xml"/><Relationship Id="rId24" Type="http://schemas.openxmlformats.org/officeDocument/2006/relationships/slide" Target="slides/slide23.xml"/><Relationship Id="rId25" Type="http://schemas.openxmlformats.org/officeDocument/2006/relationships/slide" Target="slides/slide24.xml"/><Relationship Id="rId26" Type="http://schemas.openxmlformats.org/officeDocument/2006/relationships/slide" Target="slides/slide25.xml"/><Relationship Id="rId27" Type="http://schemas.openxmlformats.org/officeDocument/2006/relationships/slide" Target="slides/slide26.xml"/><Relationship Id="rId28" Type="http://schemas.openxmlformats.org/officeDocument/2006/relationships/slide" Target="slides/slide27.xml"/><Relationship Id="rId29" Type="http://schemas.openxmlformats.org/officeDocument/2006/relationships/slide" Target="slides/slide28.xml"/><Relationship Id="rId73" Type="http://schemas.openxmlformats.org/officeDocument/2006/relationships/slide" Target="slides/slide72.xml"/><Relationship Id="rId74" Type="http://schemas.openxmlformats.org/officeDocument/2006/relationships/slide" Target="slides/slide73.xml"/><Relationship Id="rId75" Type="http://schemas.openxmlformats.org/officeDocument/2006/relationships/notesMaster" Target="notesMasters/notesMaster1.xml"/><Relationship Id="rId76" Type="http://schemas.openxmlformats.org/officeDocument/2006/relationships/printerSettings" Target="printerSettings/printerSettings1.bin"/><Relationship Id="rId77" Type="http://schemas.openxmlformats.org/officeDocument/2006/relationships/presProps" Target="presProps.xml"/><Relationship Id="rId78" Type="http://schemas.openxmlformats.org/officeDocument/2006/relationships/viewProps" Target="viewProps.xml"/><Relationship Id="rId79" Type="http://schemas.openxmlformats.org/officeDocument/2006/relationships/theme" Target="theme/theme1.xml"/><Relationship Id="rId60" Type="http://schemas.openxmlformats.org/officeDocument/2006/relationships/slide" Target="slides/slide59.xml"/><Relationship Id="rId61" Type="http://schemas.openxmlformats.org/officeDocument/2006/relationships/slide" Target="slides/slide60.xml"/><Relationship Id="rId62" Type="http://schemas.openxmlformats.org/officeDocument/2006/relationships/slide" Target="slides/slide61.xml"/><Relationship Id="rId10" Type="http://schemas.openxmlformats.org/officeDocument/2006/relationships/slide" Target="slides/slide9.xml"/><Relationship Id="rId11" Type="http://schemas.openxmlformats.org/officeDocument/2006/relationships/slide" Target="slides/slide10.xml"/><Relationship Id="rId12" Type="http://schemas.openxmlformats.org/officeDocument/2006/relationships/slide" Target="slides/slide11.xml"/></Relationships>
</file>

<file path=ppt/notesMasters/_rels/notesMaster1.xml.rels><?xml version="1.0" encoding="UTF-8" standalone="yes"?>
<Relationships xmlns="http://schemas.openxmlformats.org/package/2006/relationships"><Relationship Id="rId1" Type="http://schemas.openxmlformats.org/officeDocument/2006/relationships/theme" Target="../theme/theme2.xml"/></Relationships>
</file>

<file path=ppt/notesMasters/notesMaster1.xml><?xml version="1.0" encoding="utf-8"?>
<p:notesMaster xmlns:a="http://schemas.openxmlformats.org/drawingml/2006/main" xmlns:r="http://schemas.openxmlformats.org/officeDocument/2006/relationships" xmlns:p="http://schemas.openxmlformats.org/presentationml/2006/main">
  <p:cSld>
    <p:bg>
      <p:bgRef idx="1001">
        <a:schemeClr val="bg1"/>
      </p:bgRef>
    </p:bg>
    <p:spTree>
      <p:nvGrpSpPr>
        <p:cNvPr id="1" name=""/>
        <p:cNvGrpSpPr/>
        <p:nvPr/>
      </p:nvGrpSpPr>
      <p:grpSpPr>
        <a:xfrm>
          <a:off x="0" y="0"/>
          <a:ext cx="0" cy="0"/>
          <a:chOff x="0" y="0"/>
          <a:chExt cx="0" cy="0"/>
        </a:xfrm>
      </p:grpSpPr>
      <p:sp>
        <p:nvSpPr>
          <p:cNvPr id="2" name="Header Placeholder 1"/>
          <p:cNvSpPr>
            <a:spLocks noGrp="1"/>
          </p:cNvSpPr>
          <p:nvPr>
            <p:ph type="hdr" sz="quarter"/>
          </p:nvPr>
        </p:nvSpPr>
        <p:spPr>
          <a:xfrm>
            <a:off x="0" y="0"/>
            <a:ext cx="2971800" cy="457200"/>
          </a:xfrm>
          <a:prstGeom prst="rect">
            <a:avLst/>
          </a:prstGeom>
        </p:spPr>
        <p:txBody>
          <a:bodyPr vert="horz" lIns="91440" tIns="45720" rIns="91440" bIns="45720" rtlCol="0"/>
          <a:lstStyle>
            <a:lvl1pPr algn="l">
              <a:defRPr sz="1200"/>
            </a:lvl1pPr>
          </a:lstStyle>
          <a:p>
            <a:endParaRPr lang="en-US"/>
          </a:p>
        </p:txBody>
      </p:sp>
      <p:sp>
        <p:nvSpPr>
          <p:cNvPr id="3" name="Date Placeholder 2"/>
          <p:cNvSpPr>
            <a:spLocks noGrp="1"/>
          </p:cNvSpPr>
          <p:nvPr>
            <p:ph type="dt" idx="1"/>
          </p:nvPr>
        </p:nvSpPr>
        <p:spPr>
          <a:xfrm>
            <a:off x="3884613" y="0"/>
            <a:ext cx="2971800" cy="457200"/>
          </a:xfrm>
          <a:prstGeom prst="rect">
            <a:avLst/>
          </a:prstGeom>
        </p:spPr>
        <p:txBody>
          <a:bodyPr vert="horz" lIns="91440" tIns="45720" rIns="91440" bIns="45720" rtlCol="0"/>
          <a:lstStyle>
            <a:lvl1pPr algn="r">
              <a:defRPr sz="1200"/>
            </a:lvl1pPr>
          </a:lstStyle>
          <a:p>
            <a:fld id="{47C1D868-CB91-7E43-8D3F-BA46F6D553F4}" type="datetimeFigureOut">
              <a:rPr lang="en-US" smtClean="0"/>
              <a:t>1/14/17</a:t>
            </a:fld>
            <a:endParaRPr lang="en-US"/>
          </a:p>
        </p:txBody>
      </p:sp>
      <p:sp>
        <p:nvSpPr>
          <p:cNvPr id="4" name="Slide Image Placeholder 3"/>
          <p:cNvSpPr>
            <a:spLocks noGrp="1" noRot="1" noChangeAspect="1"/>
          </p:cNvSpPr>
          <p:nvPr>
            <p:ph type="sldImg" idx="2"/>
          </p:nvPr>
        </p:nvSpPr>
        <p:spPr>
          <a:xfrm>
            <a:off x="1143000" y="685800"/>
            <a:ext cx="4572000" cy="3429000"/>
          </a:xfrm>
          <a:prstGeom prst="rect">
            <a:avLst/>
          </a:prstGeom>
          <a:noFill/>
          <a:ln w="12700">
            <a:solidFill>
              <a:prstClr val="black"/>
            </a:solidFill>
          </a:ln>
        </p:spPr>
        <p:txBody>
          <a:bodyPr vert="horz" lIns="91440" tIns="45720" rIns="91440" bIns="45720" rtlCol="0" anchor="ctr"/>
          <a:lstStyle/>
          <a:p>
            <a:endParaRPr lang="en-US"/>
          </a:p>
        </p:txBody>
      </p:sp>
      <p:sp>
        <p:nvSpPr>
          <p:cNvPr id="5" name="Notes Placeholder 4"/>
          <p:cNvSpPr>
            <a:spLocks noGrp="1"/>
          </p:cNvSpPr>
          <p:nvPr>
            <p:ph type="body" sz="quarter" idx="3"/>
          </p:nvPr>
        </p:nvSpPr>
        <p:spPr>
          <a:xfrm>
            <a:off x="685800" y="4343400"/>
            <a:ext cx="5486400" cy="4114800"/>
          </a:xfrm>
          <a:prstGeom prst="rect">
            <a:avLst/>
          </a:prstGeom>
        </p:spPr>
        <p:txBody>
          <a:bodyPr vert="horz" lIns="91440" tIns="45720" rIns="91440" bIns="45720" rtlCol="0"/>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6" name="Footer Placeholder 5"/>
          <p:cNvSpPr>
            <a:spLocks noGrp="1"/>
          </p:cNvSpPr>
          <p:nvPr>
            <p:ph type="ftr" sz="quarter" idx="4"/>
          </p:nvPr>
        </p:nvSpPr>
        <p:spPr>
          <a:xfrm>
            <a:off x="0" y="8685213"/>
            <a:ext cx="2971800" cy="457200"/>
          </a:xfrm>
          <a:prstGeom prst="rect">
            <a:avLst/>
          </a:prstGeom>
        </p:spPr>
        <p:txBody>
          <a:bodyPr vert="horz" lIns="91440" tIns="45720" rIns="91440" bIns="45720" rtlCol="0" anchor="b"/>
          <a:lstStyle>
            <a:lvl1pPr algn="l">
              <a:defRPr sz="1200"/>
            </a:lvl1pPr>
          </a:lstStyle>
          <a:p>
            <a:endParaRPr lang="en-US"/>
          </a:p>
        </p:txBody>
      </p:sp>
      <p:sp>
        <p:nvSpPr>
          <p:cNvPr id="7" name="Slide Number Placeholder 6"/>
          <p:cNvSpPr>
            <a:spLocks noGrp="1"/>
          </p:cNvSpPr>
          <p:nvPr>
            <p:ph type="sldNum" sz="quarter" idx="5"/>
          </p:nvPr>
        </p:nvSpPr>
        <p:spPr>
          <a:xfrm>
            <a:off x="3884613" y="8685213"/>
            <a:ext cx="2971800" cy="457200"/>
          </a:xfrm>
          <a:prstGeom prst="rect">
            <a:avLst/>
          </a:prstGeom>
        </p:spPr>
        <p:txBody>
          <a:bodyPr vert="horz" lIns="91440" tIns="45720" rIns="91440" bIns="45720" rtlCol="0" anchor="b"/>
          <a:lstStyle>
            <a:lvl1pPr algn="r">
              <a:defRPr sz="1200"/>
            </a:lvl1pPr>
          </a:lstStyle>
          <a:p>
            <a:fld id="{E76C0882-35D2-2F4D-A204-03D70F5DD7E0}" type="slidenum">
              <a:rPr lang="en-US" smtClean="0"/>
              <a:t>‹#›</a:t>
            </a:fld>
            <a:endParaRPr lang="en-US"/>
          </a:p>
        </p:txBody>
      </p:sp>
    </p:spTree>
    <p:extLst>
      <p:ext uri="{BB962C8B-B14F-4D97-AF65-F5344CB8AC3E}">
        <p14:creationId xmlns:p14="http://schemas.microsoft.com/office/powerpoint/2010/main" val="2777124939"/>
      </p:ext>
    </p:extLst>
  </p:cSld>
  <p:clrMap bg1="lt1" tx1="dk1" bg2="lt2" tx2="dk2" accent1="accent1" accent2="accent2" accent3="accent3" accent4="accent4" accent5="accent5" accent6="accent6" hlink="hlink" folHlink="folHlink"/>
  <p:notesStyle>
    <a:lvl1pPr marL="0" algn="l" defTabSz="457200" rtl="0" eaLnBrk="1" latinLnBrk="0" hangingPunct="1">
      <a:defRPr sz="1200" kern="1200">
        <a:solidFill>
          <a:schemeClr val="tx1"/>
        </a:solidFill>
        <a:latin typeface="+mn-lt"/>
        <a:ea typeface="+mn-ea"/>
        <a:cs typeface="+mn-cs"/>
      </a:defRPr>
    </a:lvl1pPr>
    <a:lvl2pPr marL="457200" algn="l" defTabSz="457200" rtl="0" eaLnBrk="1" latinLnBrk="0" hangingPunct="1">
      <a:defRPr sz="1200" kern="1200">
        <a:solidFill>
          <a:schemeClr val="tx1"/>
        </a:solidFill>
        <a:latin typeface="+mn-lt"/>
        <a:ea typeface="+mn-ea"/>
        <a:cs typeface="+mn-cs"/>
      </a:defRPr>
    </a:lvl2pPr>
    <a:lvl3pPr marL="914400" algn="l" defTabSz="457200" rtl="0" eaLnBrk="1" latinLnBrk="0" hangingPunct="1">
      <a:defRPr sz="1200" kern="1200">
        <a:solidFill>
          <a:schemeClr val="tx1"/>
        </a:solidFill>
        <a:latin typeface="+mn-lt"/>
        <a:ea typeface="+mn-ea"/>
        <a:cs typeface="+mn-cs"/>
      </a:defRPr>
    </a:lvl3pPr>
    <a:lvl4pPr marL="1371600" algn="l" defTabSz="457200" rtl="0" eaLnBrk="1" latinLnBrk="0" hangingPunct="1">
      <a:defRPr sz="1200" kern="1200">
        <a:solidFill>
          <a:schemeClr val="tx1"/>
        </a:solidFill>
        <a:latin typeface="+mn-lt"/>
        <a:ea typeface="+mn-ea"/>
        <a:cs typeface="+mn-cs"/>
      </a:defRPr>
    </a:lvl4pPr>
    <a:lvl5pPr marL="1828800" algn="l" defTabSz="457200" rtl="0" eaLnBrk="1" latinLnBrk="0" hangingPunct="1">
      <a:defRPr sz="1200" kern="1200">
        <a:solidFill>
          <a:schemeClr val="tx1"/>
        </a:solidFill>
        <a:latin typeface="+mn-lt"/>
        <a:ea typeface="+mn-ea"/>
        <a:cs typeface="+mn-cs"/>
      </a:defRPr>
    </a:lvl5pPr>
    <a:lvl6pPr marL="2286000" algn="l" defTabSz="457200" rtl="0" eaLnBrk="1" latinLnBrk="0" hangingPunct="1">
      <a:defRPr sz="1200" kern="1200">
        <a:solidFill>
          <a:schemeClr val="tx1"/>
        </a:solidFill>
        <a:latin typeface="+mn-lt"/>
        <a:ea typeface="+mn-ea"/>
        <a:cs typeface="+mn-cs"/>
      </a:defRPr>
    </a:lvl6pPr>
    <a:lvl7pPr marL="2743200" algn="l" defTabSz="457200" rtl="0" eaLnBrk="1" latinLnBrk="0" hangingPunct="1">
      <a:defRPr sz="1200" kern="1200">
        <a:solidFill>
          <a:schemeClr val="tx1"/>
        </a:solidFill>
        <a:latin typeface="+mn-lt"/>
        <a:ea typeface="+mn-ea"/>
        <a:cs typeface="+mn-cs"/>
      </a:defRPr>
    </a:lvl7pPr>
    <a:lvl8pPr marL="3200400" algn="l" defTabSz="457200" rtl="0" eaLnBrk="1" latinLnBrk="0" hangingPunct="1">
      <a:defRPr sz="1200" kern="1200">
        <a:solidFill>
          <a:schemeClr val="tx1"/>
        </a:solidFill>
        <a:latin typeface="+mn-lt"/>
        <a:ea typeface="+mn-ea"/>
        <a:cs typeface="+mn-cs"/>
      </a:defRPr>
    </a:lvl8pPr>
    <a:lvl9pPr marL="3657600" algn="l" defTabSz="457200" rtl="0" eaLnBrk="1" latinLnBrk="0" hangingPunct="1">
      <a:defRPr sz="1200" kern="1200">
        <a:solidFill>
          <a:schemeClr val="tx1"/>
        </a:solidFill>
        <a:latin typeface="+mn-lt"/>
        <a:ea typeface="+mn-ea"/>
        <a:cs typeface="+mn-cs"/>
      </a:defRPr>
    </a:lvl9pPr>
  </p:notesStyle>
</p:notesMaster>
</file>

<file path=ppt/notesSlides/_rels/notesSlide1.xml.rels><?xml version="1.0" encoding="UTF-8" standalone="yes"?>
<Relationships xmlns="http://schemas.openxmlformats.org/package/2006/relationships"><Relationship Id="rId1" Type="http://schemas.openxmlformats.org/officeDocument/2006/relationships/notesMaster" Target="../notesMasters/notesMaster1.xml"/><Relationship Id="rId2" Type="http://schemas.openxmlformats.org/officeDocument/2006/relationships/slide" Target="../slides/slide20.xml"/></Relationships>
</file>

<file path=ppt/notesSlides/_rels/notesSlide2.xml.rels><?xml version="1.0" encoding="UTF-8" standalone="yes"?>
<Relationships xmlns="http://schemas.openxmlformats.org/package/2006/relationships"><Relationship Id="rId1" Type="http://schemas.openxmlformats.org/officeDocument/2006/relationships/notesMaster" Target="../notesMasters/notesMaster1.xml"/><Relationship Id="rId2" Type="http://schemas.openxmlformats.org/officeDocument/2006/relationships/slide" Target="../slides/slide62.xml"/></Relationships>
</file>

<file path=ppt/notesSlides/_rels/notesSlide3.xml.rels><?xml version="1.0" encoding="UTF-8" standalone="yes"?>
<Relationships xmlns="http://schemas.openxmlformats.org/package/2006/relationships"><Relationship Id="rId1" Type="http://schemas.openxmlformats.org/officeDocument/2006/relationships/notesMaster" Target="../notesMasters/notesMaster1.xml"/><Relationship Id="rId2" Type="http://schemas.openxmlformats.org/officeDocument/2006/relationships/slide" Target="../slides/slide64.xml"/></Relationships>
</file>

<file path=ppt/notesSlides/_rels/notesSlide4.xml.rels><?xml version="1.0" encoding="UTF-8" standalone="yes"?>
<Relationships xmlns="http://schemas.openxmlformats.org/package/2006/relationships"><Relationship Id="rId1" Type="http://schemas.openxmlformats.org/officeDocument/2006/relationships/notesMaster" Target="../notesMasters/notesMaster1.xml"/><Relationship Id="rId2" Type="http://schemas.openxmlformats.org/officeDocument/2006/relationships/slide" Target="../slides/slide65.xml"/></Relationships>
</file>

<file path=ppt/notesSlides/_rels/notesSlide5.xml.rels><?xml version="1.0" encoding="UTF-8" standalone="yes"?>
<Relationships xmlns="http://schemas.openxmlformats.org/package/2006/relationships"><Relationship Id="rId1" Type="http://schemas.openxmlformats.org/officeDocument/2006/relationships/notesMaster" Target="../notesMasters/notesMaster1.xml"/><Relationship Id="rId2" Type="http://schemas.openxmlformats.org/officeDocument/2006/relationships/slide" Target="../slides/slide66.xml"/></Relationships>
</file>

<file path=ppt/notesSlides/_rels/notesSlide6.xml.rels><?xml version="1.0" encoding="UTF-8" standalone="yes"?>
<Relationships xmlns="http://schemas.openxmlformats.org/package/2006/relationships"><Relationship Id="rId1" Type="http://schemas.openxmlformats.org/officeDocument/2006/relationships/notesMaster" Target="../notesMasters/notesMaster1.xml"/><Relationship Id="rId2" Type="http://schemas.openxmlformats.org/officeDocument/2006/relationships/slide" Target="../slides/slide67.xml"/></Relationships>
</file>

<file path=ppt/notesSlides/_rels/notesSlide7.xml.rels><?xml version="1.0" encoding="UTF-8" standalone="yes"?>
<Relationships xmlns="http://schemas.openxmlformats.org/package/2006/relationships"><Relationship Id="rId1" Type="http://schemas.openxmlformats.org/officeDocument/2006/relationships/notesMaster" Target="../notesMasters/notesMaster1.xml"/><Relationship Id="rId2" Type="http://schemas.openxmlformats.org/officeDocument/2006/relationships/slide" Target="../slides/slide69.xml"/></Relationships>
</file>

<file path=ppt/notesSlides/_rels/notesSlide8.xml.rels><?xml version="1.0" encoding="UTF-8" standalone="yes"?>
<Relationships xmlns="http://schemas.openxmlformats.org/package/2006/relationships"><Relationship Id="rId1" Type="http://schemas.openxmlformats.org/officeDocument/2006/relationships/notesMaster" Target="../notesMasters/notesMaster1.xml"/><Relationship Id="rId2" Type="http://schemas.openxmlformats.org/officeDocument/2006/relationships/slide" Target="../slides/slide71.xml"/></Relationships>
</file>

<file path=ppt/notesSlides/notesSlide1.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dirty="0" smtClean="0"/>
              <a:t>The</a:t>
            </a:r>
            <a:r>
              <a:rPr lang="en-US" baseline="0" dirty="0" smtClean="0"/>
              <a:t> </a:t>
            </a:r>
            <a:r>
              <a:rPr lang="en-US" baseline="0" dirty="0" err="1" smtClean="0"/>
              <a:t>Mothership</a:t>
            </a:r>
            <a:r>
              <a:rPr lang="en-US" baseline="0" dirty="0" smtClean="0"/>
              <a:t> and Major Tom</a:t>
            </a:r>
            <a:endParaRPr lang="en-US" dirty="0"/>
          </a:p>
        </p:txBody>
      </p:sp>
      <p:sp>
        <p:nvSpPr>
          <p:cNvPr id="4" name="Slide Number Placeholder 3"/>
          <p:cNvSpPr>
            <a:spLocks noGrp="1"/>
          </p:cNvSpPr>
          <p:nvPr>
            <p:ph type="sldNum" sz="quarter" idx="10"/>
          </p:nvPr>
        </p:nvSpPr>
        <p:spPr/>
        <p:txBody>
          <a:bodyPr/>
          <a:lstStyle/>
          <a:p>
            <a:fld id="{E76C0882-35D2-2F4D-A204-03D70F5DD7E0}" type="slidenum">
              <a:rPr lang="en-US" smtClean="0"/>
              <a:t>20</a:t>
            </a:fld>
            <a:endParaRPr lang="en-US"/>
          </a:p>
        </p:txBody>
      </p:sp>
    </p:spTree>
    <p:extLst>
      <p:ext uri="{BB962C8B-B14F-4D97-AF65-F5344CB8AC3E}">
        <p14:creationId xmlns:p14="http://schemas.microsoft.com/office/powerpoint/2010/main" val="1316845379"/>
      </p:ext>
    </p:extLst>
  </p:cSld>
  <p:clrMapOvr>
    <a:masterClrMapping/>
  </p:clrMapOvr>
</p:notes>
</file>

<file path=ppt/notesSlides/notesSlide2.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dirty="0" err="1" smtClean="0"/>
              <a:t>Bloco</a:t>
            </a:r>
            <a:r>
              <a:rPr lang="en-US" baseline="0" dirty="0" smtClean="0"/>
              <a:t> Southgate 2002, photo by Jorge </a:t>
            </a:r>
            <a:r>
              <a:rPr lang="en-US" baseline="0" dirty="0" err="1" smtClean="0"/>
              <a:t>Aros</a:t>
            </a:r>
            <a:endParaRPr lang="en-US" dirty="0"/>
          </a:p>
        </p:txBody>
      </p:sp>
      <p:sp>
        <p:nvSpPr>
          <p:cNvPr id="4" name="Slide Number Placeholder 3"/>
          <p:cNvSpPr>
            <a:spLocks noGrp="1"/>
          </p:cNvSpPr>
          <p:nvPr>
            <p:ph type="sldNum" sz="quarter" idx="10"/>
          </p:nvPr>
        </p:nvSpPr>
        <p:spPr/>
        <p:txBody>
          <a:bodyPr/>
          <a:lstStyle/>
          <a:p>
            <a:fld id="{E76C0882-35D2-2F4D-A204-03D70F5DD7E0}" type="slidenum">
              <a:rPr lang="en-US" smtClean="0"/>
              <a:t>62</a:t>
            </a:fld>
            <a:endParaRPr lang="en-US"/>
          </a:p>
        </p:txBody>
      </p:sp>
    </p:spTree>
    <p:extLst>
      <p:ext uri="{BB962C8B-B14F-4D97-AF65-F5344CB8AC3E}">
        <p14:creationId xmlns:p14="http://schemas.microsoft.com/office/powerpoint/2010/main" val="1375056769"/>
      </p:ext>
    </p:extLst>
  </p:cSld>
  <p:clrMapOvr>
    <a:masterClrMapping/>
  </p:clrMapOvr>
</p:notes>
</file>

<file path=ppt/notesSlides/notesSlide3.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pPr marL="0" marR="0" indent="0" algn="l" defTabSz="457200" rtl="0" eaLnBrk="1" fontAlgn="auto" latinLnBrk="0" hangingPunct="1">
              <a:lnSpc>
                <a:spcPct val="100000"/>
              </a:lnSpc>
              <a:spcBef>
                <a:spcPts val="0"/>
              </a:spcBef>
              <a:spcAft>
                <a:spcPts val="0"/>
              </a:spcAft>
              <a:buClrTx/>
              <a:buSzTx/>
              <a:buFontTx/>
              <a:buNone/>
              <a:tabLst/>
              <a:defRPr/>
            </a:pPr>
            <a:r>
              <a:rPr lang="en-US" dirty="0" smtClean="0"/>
              <a:t>http://</a:t>
            </a:r>
            <a:r>
              <a:rPr lang="en-US" dirty="0" err="1" smtClean="0"/>
              <a:t>puppetista.org</a:t>
            </a:r>
            <a:r>
              <a:rPr lang="en-US" dirty="0" smtClean="0"/>
              <a:t>/</a:t>
            </a:r>
            <a:r>
              <a:rPr lang="en-US" dirty="0" err="1" smtClean="0"/>
              <a:t>blocosouthgate.html</a:t>
            </a:r>
            <a:endParaRPr lang="en-US" dirty="0" smtClean="0"/>
          </a:p>
          <a:p>
            <a:endParaRPr lang="en-US" dirty="0"/>
          </a:p>
        </p:txBody>
      </p:sp>
      <p:sp>
        <p:nvSpPr>
          <p:cNvPr id="4" name="Slide Number Placeholder 3"/>
          <p:cNvSpPr>
            <a:spLocks noGrp="1"/>
          </p:cNvSpPr>
          <p:nvPr>
            <p:ph type="sldNum" sz="quarter" idx="10"/>
          </p:nvPr>
        </p:nvSpPr>
        <p:spPr/>
        <p:txBody>
          <a:bodyPr/>
          <a:lstStyle/>
          <a:p>
            <a:fld id="{E76C0882-35D2-2F4D-A204-03D70F5DD7E0}" type="slidenum">
              <a:rPr lang="en-US" smtClean="0"/>
              <a:t>64</a:t>
            </a:fld>
            <a:endParaRPr lang="en-US"/>
          </a:p>
        </p:txBody>
      </p:sp>
    </p:spTree>
    <p:extLst>
      <p:ext uri="{BB962C8B-B14F-4D97-AF65-F5344CB8AC3E}">
        <p14:creationId xmlns:p14="http://schemas.microsoft.com/office/powerpoint/2010/main" val="3709411332"/>
      </p:ext>
    </p:extLst>
  </p:cSld>
  <p:clrMapOvr>
    <a:masterClrMapping/>
  </p:clrMapOvr>
</p:notes>
</file>

<file path=ppt/notesSlides/notesSlide4.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pPr marL="0" marR="0" indent="0" algn="l" defTabSz="457200" rtl="0" eaLnBrk="1" fontAlgn="auto" latinLnBrk="0" hangingPunct="1">
              <a:lnSpc>
                <a:spcPct val="100000"/>
              </a:lnSpc>
              <a:spcBef>
                <a:spcPts val="0"/>
              </a:spcBef>
              <a:spcAft>
                <a:spcPts val="0"/>
              </a:spcAft>
              <a:buClrTx/>
              <a:buSzTx/>
              <a:buFontTx/>
              <a:buNone/>
              <a:tabLst/>
              <a:defRPr/>
            </a:pPr>
            <a:r>
              <a:rPr lang="en-US" dirty="0" smtClean="0"/>
              <a:t>http://</a:t>
            </a:r>
            <a:r>
              <a:rPr lang="en-US" dirty="0" err="1" smtClean="0"/>
              <a:t>puppetista.org</a:t>
            </a:r>
            <a:r>
              <a:rPr lang="en-US" dirty="0" smtClean="0"/>
              <a:t>/</a:t>
            </a:r>
            <a:r>
              <a:rPr lang="en-US" dirty="0" err="1" smtClean="0"/>
              <a:t>blocosouthgate.html</a:t>
            </a:r>
            <a:endParaRPr lang="en-US" dirty="0" smtClean="0"/>
          </a:p>
          <a:p>
            <a:endParaRPr lang="en-US" dirty="0"/>
          </a:p>
        </p:txBody>
      </p:sp>
      <p:sp>
        <p:nvSpPr>
          <p:cNvPr id="4" name="Slide Number Placeholder 3"/>
          <p:cNvSpPr>
            <a:spLocks noGrp="1"/>
          </p:cNvSpPr>
          <p:nvPr>
            <p:ph type="sldNum" sz="quarter" idx="10"/>
          </p:nvPr>
        </p:nvSpPr>
        <p:spPr/>
        <p:txBody>
          <a:bodyPr/>
          <a:lstStyle/>
          <a:p>
            <a:fld id="{E76C0882-35D2-2F4D-A204-03D70F5DD7E0}" type="slidenum">
              <a:rPr lang="en-US" smtClean="0"/>
              <a:t>65</a:t>
            </a:fld>
            <a:endParaRPr lang="en-US"/>
          </a:p>
        </p:txBody>
      </p:sp>
    </p:spTree>
    <p:extLst>
      <p:ext uri="{BB962C8B-B14F-4D97-AF65-F5344CB8AC3E}">
        <p14:creationId xmlns:p14="http://schemas.microsoft.com/office/powerpoint/2010/main" val="2662352834"/>
      </p:ext>
    </p:extLst>
  </p:cSld>
  <p:clrMapOvr>
    <a:masterClrMapping/>
  </p:clrMapOvr>
</p:notes>
</file>

<file path=ppt/notesSlides/notesSlide5.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pPr marL="0" marR="0" indent="0" algn="l" defTabSz="457200" rtl="0" eaLnBrk="1" fontAlgn="auto" latinLnBrk="0" hangingPunct="1">
              <a:lnSpc>
                <a:spcPct val="100000"/>
              </a:lnSpc>
              <a:spcBef>
                <a:spcPts val="0"/>
              </a:spcBef>
              <a:spcAft>
                <a:spcPts val="0"/>
              </a:spcAft>
              <a:buClrTx/>
              <a:buSzTx/>
              <a:buFontTx/>
              <a:buNone/>
              <a:tabLst/>
              <a:defRPr/>
            </a:pPr>
            <a:r>
              <a:rPr lang="en-US" dirty="0" smtClean="0"/>
              <a:t>http://</a:t>
            </a:r>
            <a:r>
              <a:rPr lang="en-US" dirty="0" err="1" smtClean="0"/>
              <a:t>puppetista.org</a:t>
            </a:r>
            <a:r>
              <a:rPr lang="en-US" dirty="0" smtClean="0"/>
              <a:t>/</a:t>
            </a:r>
            <a:r>
              <a:rPr lang="en-US" dirty="0" err="1" smtClean="0"/>
              <a:t>blocosouthgate.html</a:t>
            </a:r>
            <a:endParaRPr lang="en-US" dirty="0" smtClean="0"/>
          </a:p>
          <a:p>
            <a:endParaRPr lang="en-US" dirty="0"/>
          </a:p>
        </p:txBody>
      </p:sp>
      <p:sp>
        <p:nvSpPr>
          <p:cNvPr id="4" name="Slide Number Placeholder 3"/>
          <p:cNvSpPr>
            <a:spLocks noGrp="1"/>
          </p:cNvSpPr>
          <p:nvPr>
            <p:ph type="sldNum" sz="quarter" idx="10"/>
          </p:nvPr>
        </p:nvSpPr>
        <p:spPr/>
        <p:txBody>
          <a:bodyPr/>
          <a:lstStyle/>
          <a:p>
            <a:fld id="{E76C0882-35D2-2F4D-A204-03D70F5DD7E0}" type="slidenum">
              <a:rPr lang="en-US" smtClean="0"/>
              <a:t>66</a:t>
            </a:fld>
            <a:endParaRPr lang="en-US"/>
          </a:p>
        </p:txBody>
      </p:sp>
    </p:spTree>
    <p:extLst>
      <p:ext uri="{BB962C8B-B14F-4D97-AF65-F5344CB8AC3E}">
        <p14:creationId xmlns:p14="http://schemas.microsoft.com/office/powerpoint/2010/main" val="3709411332"/>
      </p:ext>
    </p:extLst>
  </p:cSld>
  <p:clrMapOvr>
    <a:masterClrMapping/>
  </p:clrMapOvr>
</p:notes>
</file>

<file path=ppt/notesSlides/notesSlide6.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pPr marL="0" marR="0" indent="0" algn="l" defTabSz="457200" rtl="0" eaLnBrk="1" fontAlgn="auto" latinLnBrk="0" hangingPunct="1">
              <a:lnSpc>
                <a:spcPct val="100000"/>
              </a:lnSpc>
              <a:spcBef>
                <a:spcPts val="0"/>
              </a:spcBef>
              <a:spcAft>
                <a:spcPts val="0"/>
              </a:spcAft>
              <a:buClrTx/>
              <a:buSzTx/>
              <a:buFontTx/>
              <a:buNone/>
              <a:tabLst/>
              <a:defRPr/>
            </a:pPr>
            <a:r>
              <a:rPr lang="en-US" dirty="0" smtClean="0"/>
              <a:t>http://</a:t>
            </a:r>
            <a:r>
              <a:rPr lang="en-US" dirty="0" err="1" smtClean="0"/>
              <a:t>puppetista.org</a:t>
            </a:r>
            <a:r>
              <a:rPr lang="en-US" dirty="0" smtClean="0"/>
              <a:t>/</a:t>
            </a:r>
            <a:r>
              <a:rPr lang="en-US" dirty="0" err="1" smtClean="0"/>
              <a:t>blocosouthgate.html</a:t>
            </a:r>
            <a:endParaRPr lang="en-US" dirty="0" smtClean="0"/>
          </a:p>
          <a:p>
            <a:endParaRPr lang="en-US" dirty="0"/>
          </a:p>
        </p:txBody>
      </p:sp>
      <p:sp>
        <p:nvSpPr>
          <p:cNvPr id="4" name="Slide Number Placeholder 3"/>
          <p:cNvSpPr>
            <a:spLocks noGrp="1"/>
          </p:cNvSpPr>
          <p:nvPr>
            <p:ph type="sldNum" sz="quarter" idx="10"/>
          </p:nvPr>
        </p:nvSpPr>
        <p:spPr/>
        <p:txBody>
          <a:bodyPr/>
          <a:lstStyle/>
          <a:p>
            <a:fld id="{E76C0882-35D2-2F4D-A204-03D70F5DD7E0}" type="slidenum">
              <a:rPr lang="en-US" smtClean="0"/>
              <a:t>67</a:t>
            </a:fld>
            <a:endParaRPr lang="en-US"/>
          </a:p>
        </p:txBody>
      </p:sp>
    </p:spTree>
    <p:extLst>
      <p:ext uri="{BB962C8B-B14F-4D97-AF65-F5344CB8AC3E}">
        <p14:creationId xmlns:p14="http://schemas.microsoft.com/office/powerpoint/2010/main" val="3709411332"/>
      </p:ext>
    </p:extLst>
  </p:cSld>
  <p:clrMapOvr>
    <a:masterClrMapping/>
  </p:clrMapOvr>
</p:notes>
</file>

<file path=ppt/notesSlides/notesSlide7.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pPr marL="0" marR="0" indent="0" algn="l" defTabSz="457200" rtl="0" eaLnBrk="1" fontAlgn="auto" latinLnBrk="0" hangingPunct="1">
              <a:lnSpc>
                <a:spcPct val="100000"/>
              </a:lnSpc>
              <a:spcBef>
                <a:spcPts val="0"/>
              </a:spcBef>
              <a:spcAft>
                <a:spcPts val="0"/>
              </a:spcAft>
              <a:buClrTx/>
              <a:buSzTx/>
              <a:buFontTx/>
              <a:buNone/>
              <a:tabLst/>
              <a:defRPr/>
            </a:pPr>
            <a:r>
              <a:rPr lang="en-US" dirty="0" smtClean="0"/>
              <a:t>http://</a:t>
            </a:r>
            <a:r>
              <a:rPr lang="en-US" dirty="0" err="1" smtClean="0"/>
              <a:t>puppetista.org</a:t>
            </a:r>
            <a:r>
              <a:rPr lang="en-US" dirty="0" smtClean="0"/>
              <a:t>/</a:t>
            </a:r>
            <a:r>
              <a:rPr lang="en-US" dirty="0" err="1" smtClean="0"/>
              <a:t>blocosouthgate.html</a:t>
            </a:r>
            <a:endParaRPr lang="en-US" dirty="0" smtClean="0"/>
          </a:p>
          <a:p>
            <a:endParaRPr lang="en-US" dirty="0"/>
          </a:p>
        </p:txBody>
      </p:sp>
      <p:sp>
        <p:nvSpPr>
          <p:cNvPr id="4" name="Slide Number Placeholder 3"/>
          <p:cNvSpPr>
            <a:spLocks noGrp="1"/>
          </p:cNvSpPr>
          <p:nvPr>
            <p:ph type="sldNum" sz="quarter" idx="10"/>
          </p:nvPr>
        </p:nvSpPr>
        <p:spPr/>
        <p:txBody>
          <a:bodyPr/>
          <a:lstStyle/>
          <a:p>
            <a:fld id="{E76C0882-35D2-2F4D-A204-03D70F5DD7E0}" type="slidenum">
              <a:rPr lang="en-US" smtClean="0"/>
              <a:t>69</a:t>
            </a:fld>
            <a:endParaRPr lang="en-US"/>
          </a:p>
        </p:txBody>
      </p:sp>
    </p:spTree>
    <p:extLst>
      <p:ext uri="{BB962C8B-B14F-4D97-AF65-F5344CB8AC3E}">
        <p14:creationId xmlns:p14="http://schemas.microsoft.com/office/powerpoint/2010/main" val="3709411332"/>
      </p:ext>
    </p:extLst>
  </p:cSld>
  <p:clrMapOvr>
    <a:masterClrMapping/>
  </p:clrMapOvr>
</p:notes>
</file>

<file path=ppt/notesSlides/notesSlide8.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dirty="0" smtClean="0"/>
              <a:t>Wise</a:t>
            </a:r>
            <a:r>
              <a:rPr lang="en-US" baseline="0" dirty="0" smtClean="0"/>
              <a:t> Fool Puppet Intervention</a:t>
            </a:r>
            <a:endParaRPr lang="en-US" dirty="0"/>
          </a:p>
        </p:txBody>
      </p:sp>
      <p:sp>
        <p:nvSpPr>
          <p:cNvPr id="4" name="Slide Number Placeholder 3"/>
          <p:cNvSpPr>
            <a:spLocks noGrp="1"/>
          </p:cNvSpPr>
          <p:nvPr>
            <p:ph type="sldNum" sz="quarter" idx="10"/>
          </p:nvPr>
        </p:nvSpPr>
        <p:spPr/>
        <p:txBody>
          <a:bodyPr/>
          <a:lstStyle/>
          <a:p>
            <a:fld id="{E76C0882-35D2-2F4D-A204-03D70F5DD7E0}" type="slidenum">
              <a:rPr lang="en-US" smtClean="0"/>
              <a:t>71</a:t>
            </a:fld>
            <a:endParaRPr lang="en-US"/>
          </a:p>
        </p:txBody>
      </p:sp>
    </p:spTree>
    <p:extLst>
      <p:ext uri="{BB962C8B-B14F-4D97-AF65-F5344CB8AC3E}">
        <p14:creationId xmlns:p14="http://schemas.microsoft.com/office/powerpoint/2010/main" val="295196184"/>
      </p:ext>
    </p:extLst>
  </p:cSld>
  <p:clrMapOvr>
    <a:masterClrMapping/>
  </p:clrMapOvr>
</p:notes>
</file>

<file path=ppt/slideLayouts/_rels/slideLayout1.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2.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3.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4.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5.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6.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7.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8.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9.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0.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1.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2.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3.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4.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slideLayout1.xml><?xml version="1.0" encoding="utf-8"?>
<p:sldLayout xmlns:a="http://schemas.openxmlformats.org/drawingml/2006/main" xmlns:r="http://schemas.openxmlformats.org/officeDocument/2006/relationships" xmlns:p="http://schemas.openxmlformats.org/presentationml/2006/main" type="title" preserve="1">
  <p:cSld name="Title Slide">
    <p:spTree>
      <p:nvGrpSpPr>
        <p:cNvPr id="1" name=""/>
        <p:cNvGrpSpPr/>
        <p:nvPr/>
      </p:nvGrpSpPr>
      <p:grpSpPr>
        <a:xfrm>
          <a:off x="0" y="0"/>
          <a:ext cx="0" cy="0"/>
          <a:chOff x="0" y="0"/>
          <a:chExt cx="0" cy="0"/>
        </a:xfrm>
      </p:grpSpPr>
      <p:sp>
        <p:nvSpPr>
          <p:cNvPr id="2" name="Title 1"/>
          <p:cNvSpPr>
            <a:spLocks noGrp="1"/>
          </p:cNvSpPr>
          <p:nvPr>
            <p:ph type="ctrTitle"/>
          </p:nvPr>
        </p:nvSpPr>
        <p:spPr>
          <a:xfrm>
            <a:off x="685800" y="2130425"/>
            <a:ext cx="7772400" cy="1470025"/>
          </a:xfrm>
        </p:spPr>
        <p:txBody>
          <a:bodyPr/>
          <a:lstStyle/>
          <a:p>
            <a:r>
              <a:rPr lang="en-US" smtClean="0"/>
              <a:t>Click to edit Master title style</a:t>
            </a:r>
            <a:endParaRPr lang="en-US"/>
          </a:p>
        </p:txBody>
      </p:sp>
      <p:sp>
        <p:nvSpPr>
          <p:cNvPr id="3" name="Subtitle 2"/>
          <p:cNvSpPr>
            <a:spLocks noGrp="1"/>
          </p:cNvSpPr>
          <p:nvPr>
            <p:ph type="subTitle" idx="1"/>
          </p:nvPr>
        </p:nvSpPr>
        <p:spPr>
          <a:xfrm>
            <a:off x="1371600" y="3886200"/>
            <a:ext cx="6400800" cy="1752600"/>
          </a:xfrm>
        </p:spPr>
        <p:txBody>
          <a:bodyPr/>
          <a:lstStyle>
            <a:lvl1pPr marL="0" indent="0" algn="ctr">
              <a:buNone/>
              <a:defRPr>
                <a:solidFill>
                  <a:schemeClr val="tx1">
                    <a:tint val="75000"/>
                  </a:schemeClr>
                </a:solidFill>
              </a:defRPr>
            </a:lvl1pPr>
            <a:lvl2pPr marL="457200" indent="0" algn="ctr">
              <a:buNone/>
              <a:defRPr>
                <a:solidFill>
                  <a:schemeClr val="tx1">
                    <a:tint val="75000"/>
                  </a:schemeClr>
                </a:solidFill>
              </a:defRPr>
            </a:lvl2pPr>
            <a:lvl3pPr marL="914400" indent="0" algn="ctr">
              <a:buNone/>
              <a:defRPr>
                <a:solidFill>
                  <a:schemeClr val="tx1">
                    <a:tint val="75000"/>
                  </a:schemeClr>
                </a:solidFill>
              </a:defRPr>
            </a:lvl3pPr>
            <a:lvl4pPr marL="1371600" indent="0" algn="ctr">
              <a:buNone/>
              <a:defRPr>
                <a:solidFill>
                  <a:schemeClr val="tx1">
                    <a:tint val="75000"/>
                  </a:schemeClr>
                </a:solidFill>
              </a:defRPr>
            </a:lvl4pPr>
            <a:lvl5pPr marL="1828800" indent="0" algn="ctr">
              <a:buNone/>
              <a:defRPr>
                <a:solidFill>
                  <a:schemeClr val="tx1">
                    <a:tint val="75000"/>
                  </a:schemeClr>
                </a:solidFill>
              </a:defRPr>
            </a:lvl5pPr>
            <a:lvl6pPr marL="2286000" indent="0" algn="ctr">
              <a:buNone/>
              <a:defRPr>
                <a:solidFill>
                  <a:schemeClr val="tx1">
                    <a:tint val="75000"/>
                  </a:schemeClr>
                </a:solidFill>
              </a:defRPr>
            </a:lvl6pPr>
            <a:lvl7pPr marL="2743200" indent="0" algn="ctr">
              <a:buNone/>
              <a:defRPr>
                <a:solidFill>
                  <a:schemeClr val="tx1">
                    <a:tint val="75000"/>
                  </a:schemeClr>
                </a:solidFill>
              </a:defRPr>
            </a:lvl7pPr>
            <a:lvl8pPr marL="3200400" indent="0" algn="ctr">
              <a:buNone/>
              <a:defRPr>
                <a:solidFill>
                  <a:schemeClr val="tx1">
                    <a:tint val="75000"/>
                  </a:schemeClr>
                </a:solidFill>
              </a:defRPr>
            </a:lvl8pPr>
            <a:lvl9pPr marL="3657600" indent="0" algn="ctr">
              <a:buNone/>
              <a:defRPr>
                <a:solidFill>
                  <a:schemeClr val="tx1">
                    <a:tint val="75000"/>
                  </a:schemeClr>
                </a:solidFill>
              </a:defRPr>
            </a:lvl9pPr>
          </a:lstStyle>
          <a:p>
            <a:r>
              <a:rPr lang="en-US" smtClean="0"/>
              <a:t>Click to edit Master subtitle style</a:t>
            </a:r>
            <a:endParaRPr lang="en-US"/>
          </a:p>
        </p:txBody>
      </p:sp>
      <p:sp>
        <p:nvSpPr>
          <p:cNvPr id="4" name="Date Placeholder 3"/>
          <p:cNvSpPr>
            <a:spLocks noGrp="1"/>
          </p:cNvSpPr>
          <p:nvPr>
            <p:ph type="dt" sz="half" idx="10"/>
          </p:nvPr>
        </p:nvSpPr>
        <p:spPr/>
        <p:txBody>
          <a:bodyPr/>
          <a:lstStyle/>
          <a:p>
            <a:fld id="{28E80666-FB37-4B36-9149-507F3B0178E3}" type="datetimeFigureOut">
              <a:rPr lang="en-US" smtClean="0"/>
              <a:pPr/>
              <a:t>1/14/17</a:t>
            </a:fld>
            <a:endParaRPr lang="en-US"/>
          </a:p>
        </p:txBody>
      </p:sp>
      <p:sp>
        <p:nvSpPr>
          <p:cNvPr id="5" name="Footer Placeholder 4"/>
          <p:cNvSpPr>
            <a:spLocks noGrp="1"/>
          </p:cNvSpPr>
          <p:nvPr>
            <p:ph type="ftr" sz="quarter" idx="11"/>
          </p:nvPr>
        </p:nvSpPr>
        <p:spPr/>
        <p:txBody>
          <a:bodyPr/>
          <a:lstStyle/>
          <a:p>
            <a:endParaRPr lang="en-US"/>
          </a:p>
        </p:txBody>
      </p:sp>
      <p:sp>
        <p:nvSpPr>
          <p:cNvPr id="6" name="Slide Number Placeholder 5"/>
          <p:cNvSpPr>
            <a:spLocks noGrp="1"/>
          </p:cNvSpPr>
          <p:nvPr>
            <p:ph type="sldNum" sz="quarter" idx="12"/>
          </p:nvPr>
        </p:nvSpPr>
        <p:spPr/>
        <p:txBody>
          <a:bodyPr/>
          <a:lstStyle/>
          <a:p>
            <a:fld id="{D739C4FB-7D33-419B-8833-D1372BFD11C8}" type="slidenum">
              <a:rPr lang="en-US" smtClean="0"/>
              <a:t>‹#›</a:t>
            </a:fld>
            <a:endParaRPr lang="en-US"/>
          </a:p>
        </p:txBody>
      </p:sp>
    </p:spTree>
    <p:extLst>
      <p:ext uri="{BB962C8B-B14F-4D97-AF65-F5344CB8AC3E}">
        <p14:creationId xmlns:p14="http://schemas.microsoft.com/office/powerpoint/2010/main" val="2863636702"/>
      </p:ext>
    </p:extLst>
  </p:cSld>
  <p:clrMapOvr>
    <a:masterClrMapping/>
  </p:clrMapOvr>
</p:sldLayout>
</file>

<file path=ppt/slideLayouts/slideLayout2.xml><?xml version="1.0" encoding="utf-8"?>
<p:sldLayout xmlns:a="http://schemas.openxmlformats.org/drawingml/2006/main" xmlns:r="http://schemas.openxmlformats.org/officeDocument/2006/relationships" xmlns:p="http://schemas.openxmlformats.org/presentationml/2006/main" type="obj" preserve="1">
  <p:cSld name="Title and Conten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smtClean="0"/>
              <a:t>Click to edit Master title style</a:t>
            </a:r>
            <a:endParaRPr lang="en-US"/>
          </a:p>
        </p:txBody>
      </p:sp>
      <p:sp>
        <p:nvSpPr>
          <p:cNvPr id="3" name="Content Placeholder 2"/>
          <p:cNvSpPr>
            <a:spLocks noGrp="1"/>
          </p:cNvSpPr>
          <p:nvPr>
            <p:ph idx="1"/>
          </p:nvPr>
        </p:nvSpPr>
        <p:spPr/>
        <p:txBody>
          <a:body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4" name="Date Placeholder 3"/>
          <p:cNvSpPr>
            <a:spLocks noGrp="1"/>
          </p:cNvSpPr>
          <p:nvPr>
            <p:ph type="dt" sz="half" idx="10"/>
          </p:nvPr>
        </p:nvSpPr>
        <p:spPr/>
        <p:txBody>
          <a:bodyPr/>
          <a:lstStyle/>
          <a:p>
            <a:pPr>
              <a:defRPr/>
            </a:pPr>
            <a:endParaRPr lang="en-US"/>
          </a:p>
        </p:txBody>
      </p:sp>
      <p:sp>
        <p:nvSpPr>
          <p:cNvPr id="5" name="Footer Placeholder 4"/>
          <p:cNvSpPr>
            <a:spLocks noGrp="1"/>
          </p:cNvSpPr>
          <p:nvPr>
            <p:ph type="ftr" sz="quarter" idx="11"/>
          </p:nvPr>
        </p:nvSpPr>
        <p:spPr/>
        <p:txBody>
          <a:bodyPr/>
          <a:lstStyle/>
          <a:p>
            <a:pPr>
              <a:defRPr/>
            </a:pPr>
            <a:endParaRPr lang="en-US"/>
          </a:p>
        </p:txBody>
      </p:sp>
      <p:sp>
        <p:nvSpPr>
          <p:cNvPr id="6" name="Slide Number Placeholder 5"/>
          <p:cNvSpPr>
            <a:spLocks noGrp="1"/>
          </p:cNvSpPr>
          <p:nvPr>
            <p:ph type="sldNum" sz="quarter" idx="12"/>
          </p:nvPr>
        </p:nvSpPr>
        <p:spPr/>
        <p:txBody>
          <a:bodyPr/>
          <a:lstStyle/>
          <a:p>
            <a:pPr>
              <a:defRPr/>
            </a:pPr>
            <a:fld id="{8DD323B1-24C2-C14A-8BDE-285AB43CC55B}" type="slidenum">
              <a:rPr lang="en-US" smtClean="0"/>
              <a:pPr>
                <a:defRPr/>
              </a:pPr>
              <a:t>‹#›</a:t>
            </a:fld>
            <a:endParaRPr lang="en-US"/>
          </a:p>
        </p:txBody>
      </p:sp>
    </p:spTree>
    <p:extLst>
      <p:ext uri="{BB962C8B-B14F-4D97-AF65-F5344CB8AC3E}">
        <p14:creationId xmlns:p14="http://schemas.microsoft.com/office/powerpoint/2010/main" val="2379584380"/>
      </p:ext>
    </p:extLst>
  </p:cSld>
  <p:clrMapOvr>
    <a:masterClrMapping/>
  </p:clrMapOvr>
</p:sldLayout>
</file>

<file path=ppt/slideLayouts/slideLayout3.xml><?xml version="1.0" encoding="utf-8"?>
<p:sldLayout xmlns:a="http://schemas.openxmlformats.org/drawingml/2006/main" xmlns:r="http://schemas.openxmlformats.org/officeDocument/2006/relationships" xmlns:p="http://schemas.openxmlformats.org/presentationml/2006/main" type="secHead" preserve="1">
  <p:cSld name="Section Header">
    <p:spTree>
      <p:nvGrpSpPr>
        <p:cNvPr id="1" name=""/>
        <p:cNvGrpSpPr/>
        <p:nvPr/>
      </p:nvGrpSpPr>
      <p:grpSpPr>
        <a:xfrm>
          <a:off x="0" y="0"/>
          <a:ext cx="0" cy="0"/>
          <a:chOff x="0" y="0"/>
          <a:chExt cx="0" cy="0"/>
        </a:xfrm>
      </p:grpSpPr>
      <p:sp>
        <p:nvSpPr>
          <p:cNvPr id="2" name="Title 1"/>
          <p:cNvSpPr>
            <a:spLocks noGrp="1"/>
          </p:cNvSpPr>
          <p:nvPr>
            <p:ph type="title"/>
          </p:nvPr>
        </p:nvSpPr>
        <p:spPr>
          <a:xfrm>
            <a:off x="722313" y="4406900"/>
            <a:ext cx="7772400" cy="1362075"/>
          </a:xfrm>
        </p:spPr>
        <p:txBody>
          <a:bodyPr anchor="t"/>
          <a:lstStyle>
            <a:lvl1pPr algn="l">
              <a:defRPr sz="4000" b="1" cap="all"/>
            </a:lvl1pPr>
          </a:lstStyle>
          <a:p>
            <a:r>
              <a:rPr lang="en-US" smtClean="0"/>
              <a:t>Click to edit Master title style</a:t>
            </a:r>
            <a:endParaRPr lang="en-US"/>
          </a:p>
        </p:txBody>
      </p:sp>
      <p:sp>
        <p:nvSpPr>
          <p:cNvPr id="3" name="Text Placeholder 2"/>
          <p:cNvSpPr>
            <a:spLocks noGrp="1"/>
          </p:cNvSpPr>
          <p:nvPr>
            <p:ph type="body" idx="1"/>
          </p:nvPr>
        </p:nvSpPr>
        <p:spPr>
          <a:xfrm>
            <a:off x="722313" y="2906713"/>
            <a:ext cx="7772400" cy="1500187"/>
          </a:xfrm>
        </p:spPr>
        <p:txBody>
          <a:bodyPr anchor="b"/>
          <a:lstStyle>
            <a:lvl1pPr marL="0" indent="0">
              <a:buNone/>
              <a:defRPr sz="2000">
                <a:solidFill>
                  <a:schemeClr val="tx1">
                    <a:tint val="75000"/>
                  </a:schemeClr>
                </a:solidFill>
              </a:defRPr>
            </a:lvl1pPr>
            <a:lvl2pPr marL="457200" indent="0">
              <a:buNone/>
              <a:defRPr sz="1800">
                <a:solidFill>
                  <a:schemeClr val="tx1">
                    <a:tint val="75000"/>
                  </a:schemeClr>
                </a:solidFill>
              </a:defRPr>
            </a:lvl2pPr>
            <a:lvl3pPr marL="914400" indent="0">
              <a:buNone/>
              <a:defRPr sz="1600">
                <a:solidFill>
                  <a:schemeClr val="tx1">
                    <a:tint val="75000"/>
                  </a:schemeClr>
                </a:solidFill>
              </a:defRPr>
            </a:lvl3pPr>
            <a:lvl4pPr marL="1371600" indent="0">
              <a:buNone/>
              <a:defRPr sz="1400">
                <a:solidFill>
                  <a:schemeClr val="tx1">
                    <a:tint val="75000"/>
                  </a:schemeClr>
                </a:solidFill>
              </a:defRPr>
            </a:lvl4pPr>
            <a:lvl5pPr marL="1828800" indent="0">
              <a:buNone/>
              <a:defRPr sz="1400">
                <a:solidFill>
                  <a:schemeClr val="tx1">
                    <a:tint val="75000"/>
                  </a:schemeClr>
                </a:solidFill>
              </a:defRPr>
            </a:lvl5pPr>
            <a:lvl6pPr marL="2286000" indent="0">
              <a:buNone/>
              <a:defRPr sz="1400">
                <a:solidFill>
                  <a:schemeClr val="tx1">
                    <a:tint val="75000"/>
                  </a:schemeClr>
                </a:solidFill>
              </a:defRPr>
            </a:lvl6pPr>
            <a:lvl7pPr marL="2743200" indent="0">
              <a:buNone/>
              <a:defRPr sz="1400">
                <a:solidFill>
                  <a:schemeClr val="tx1">
                    <a:tint val="75000"/>
                  </a:schemeClr>
                </a:solidFill>
              </a:defRPr>
            </a:lvl7pPr>
            <a:lvl8pPr marL="3200400" indent="0">
              <a:buNone/>
              <a:defRPr sz="1400">
                <a:solidFill>
                  <a:schemeClr val="tx1">
                    <a:tint val="75000"/>
                  </a:schemeClr>
                </a:solidFill>
              </a:defRPr>
            </a:lvl8pPr>
            <a:lvl9pPr marL="3657600" indent="0">
              <a:buNone/>
              <a:defRPr sz="1400">
                <a:solidFill>
                  <a:schemeClr val="tx1">
                    <a:tint val="75000"/>
                  </a:schemeClr>
                </a:solidFill>
              </a:defRPr>
            </a:lvl9pPr>
          </a:lstStyle>
          <a:p>
            <a:pPr lvl="0"/>
            <a:r>
              <a:rPr lang="en-US" smtClean="0"/>
              <a:t>Click to edit Master text styles</a:t>
            </a:r>
          </a:p>
        </p:txBody>
      </p:sp>
      <p:sp>
        <p:nvSpPr>
          <p:cNvPr id="4" name="Date Placeholder 3"/>
          <p:cNvSpPr>
            <a:spLocks noGrp="1"/>
          </p:cNvSpPr>
          <p:nvPr>
            <p:ph type="dt" sz="half" idx="10"/>
          </p:nvPr>
        </p:nvSpPr>
        <p:spPr/>
        <p:txBody>
          <a:bodyPr/>
          <a:lstStyle/>
          <a:p>
            <a:fld id="{28E80666-FB37-4B36-9149-507F3B0178E3}" type="datetimeFigureOut">
              <a:rPr lang="en-US" smtClean="0"/>
              <a:pPr/>
              <a:t>1/14/17</a:t>
            </a:fld>
            <a:endParaRPr lang="en-US"/>
          </a:p>
        </p:txBody>
      </p:sp>
      <p:sp>
        <p:nvSpPr>
          <p:cNvPr id="5" name="Footer Placeholder 4"/>
          <p:cNvSpPr>
            <a:spLocks noGrp="1"/>
          </p:cNvSpPr>
          <p:nvPr>
            <p:ph type="ftr" sz="quarter" idx="11"/>
          </p:nvPr>
        </p:nvSpPr>
        <p:spPr/>
        <p:txBody>
          <a:bodyPr/>
          <a:lstStyle/>
          <a:p>
            <a:endParaRPr lang="en-US"/>
          </a:p>
        </p:txBody>
      </p:sp>
      <p:sp>
        <p:nvSpPr>
          <p:cNvPr id="6" name="Slide Number Placeholder 5"/>
          <p:cNvSpPr>
            <a:spLocks noGrp="1"/>
          </p:cNvSpPr>
          <p:nvPr>
            <p:ph type="sldNum" sz="quarter" idx="12"/>
          </p:nvPr>
        </p:nvSpPr>
        <p:spPr/>
        <p:txBody>
          <a:bodyPr/>
          <a:lstStyle/>
          <a:p>
            <a:fld id="{D7E63A33-8271-4DD0-9C48-789913D7C115}" type="slidenum">
              <a:rPr lang="en-US" smtClean="0"/>
              <a:pPr/>
              <a:t>‹#›</a:t>
            </a:fld>
            <a:endParaRPr lang="en-US"/>
          </a:p>
        </p:txBody>
      </p:sp>
    </p:spTree>
    <p:extLst>
      <p:ext uri="{BB962C8B-B14F-4D97-AF65-F5344CB8AC3E}">
        <p14:creationId xmlns:p14="http://schemas.microsoft.com/office/powerpoint/2010/main" val="2659498025"/>
      </p:ext>
    </p:extLst>
  </p:cSld>
  <p:clrMapOvr>
    <a:masterClrMapping/>
  </p:clrMapOvr>
</p:sldLayout>
</file>

<file path=ppt/slideLayouts/slideLayout4.xml><?xml version="1.0" encoding="utf-8"?>
<p:sldLayout xmlns:a="http://schemas.openxmlformats.org/drawingml/2006/main" xmlns:r="http://schemas.openxmlformats.org/officeDocument/2006/relationships" xmlns:p="http://schemas.openxmlformats.org/presentationml/2006/main" type="twoObj" preserve="1">
  <p:cSld name="Two Conten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smtClean="0"/>
              <a:t>Click to edit Master title style</a:t>
            </a:r>
            <a:endParaRPr lang="en-US"/>
          </a:p>
        </p:txBody>
      </p:sp>
      <p:sp>
        <p:nvSpPr>
          <p:cNvPr id="3" name="Content Placeholder 2"/>
          <p:cNvSpPr>
            <a:spLocks noGrp="1"/>
          </p:cNvSpPr>
          <p:nvPr>
            <p:ph sz="half" idx="1"/>
          </p:nvPr>
        </p:nvSpPr>
        <p:spPr>
          <a:xfrm>
            <a:off x="457200" y="1600200"/>
            <a:ext cx="4038600" cy="4525963"/>
          </a:xfrm>
        </p:spPr>
        <p:txBody>
          <a:bodyPr/>
          <a:lstStyle>
            <a:lvl1pPr>
              <a:defRPr sz="2800"/>
            </a:lvl1pPr>
            <a:lvl2pPr>
              <a:defRPr sz="2400"/>
            </a:lvl2pPr>
            <a:lvl3pPr>
              <a:defRPr sz="2000"/>
            </a:lvl3pPr>
            <a:lvl4pPr>
              <a:defRPr sz="1800"/>
            </a:lvl4pPr>
            <a:lvl5pPr>
              <a:defRPr sz="1800"/>
            </a:lvl5pPr>
            <a:lvl6pPr>
              <a:defRPr sz="1800"/>
            </a:lvl6pPr>
            <a:lvl7pPr>
              <a:defRPr sz="1800"/>
            </a:lvl7pPr>
            <a:lvl8pPr>
              <a:defRPr sz="1800"/>
            </a:lvl8pPr>
            <a:lvl9pPr>
              <a:defRPr sz="1800"/>
            </a:lvl9p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4" name="Content Placeholder 3"/>
          <p:cNvSpPr>
            <a:spLocks noGrp="1"/>
          </p:cNvSpPr>
          <p:nvPr>
            <p:ph sz="half" idx="2"/>
          </p:nvPr>
        </p:nvSpPr>
        <p:spPr>
          <a:xfrm>
            <a:off x="4648200" y="1600200"/>
            <a:ext cx="4038600" cy="4525963"/>
          </a:xfrm>
        </p:spPr>
        <p:txBody>
          <a:bodyPr/>
          <a:lstStyle>
            <a:lvl1pPr>
              <a:defRPr sz="2800"/>
            </a:lvl1pPr>
            <a:lvl2pPr>
              <a:defRPr sz="2400"/>
            </a:lvl2pPr>
            <a:lvl3pPr>
              <a:defRPr sz="2000"/>
            </a:lvl3pPr>
            <a:lvl4pPr>
              <a:defRPr sz="1800"/>
            </a:lvl4pPr>
            <a:lvl5pPr>
              <a:defRPr sz="1800"/>
            </a:lvl5pPr>
            <a:lvl6pPr>
              <a:defRPr sz="1800"/>
            </a:lvl6pPr>
            <a:lvl7pPr>
              <a:defRPr sz="1800"/>
            </a:lvl7pPr>
            <a:lvl8pPr>
              <a:defRPr sz="1800"/>
            </a:lvl8pPr>
            <a:lvl9pPr>
              <a:defRPr sz="1800"/>
            </a:lvl9p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5" name="Date Placeholder 4"/>
          <p:cNvSpPr>
            <a:spLocks noGrp="1"/>
          </p:cNvSpPr>
          <p:nvPr>
            <p:ph type="dt" sz="half" idx="10"/>
          </p:nvPr>
        </p:nvSpPr>
        <p:spPr/>
        <p:txBody>
          <a:bodyPr/>
          <a:lstStyle/>
          <a:p>
            <a:pPr>
              <a:defRPr/>
            </a:pPr>
            <a:endParaRPr lang="en-US"/>
          </a:p>
        </p:txBody>
      </p:sp>
      <p:sp>
        <p:nvSpPr>
          <p:cNvPr id="6" name="Footer Placeholder 5"/>
          <p:cNvSpPr>
            <a:spLocks noGrp="1"/>
          </p:cNvSpPr>
          <p:nvPr>
            <p:ph type="ftr" sz="quarter" idx="11"/>
          </p:nvPr>
        </p:nvSpPr>
        <p:spPr/>
        <p:txBody>
          <a:bodyPr/>
          <a:lstStyle/>
          <a:p>
            <a:pPr>
              <a:defRPr/>
            </a:pPr>
            <a:endParaRPr lang="en-US"/>
          </a:p>
        </p:txBody>
      </p:sp>
      <p:sp>
        <p:nvSpPr>
          <p:cNvPr id="7" name="Slide Number Placeholder 6"/>
          <p:cNvSpPr>
            <a:spLocks noGrp="1"/>
          </p:cNvSpPr>
          <p:nvPr>
            <p:ph type="sldNum" sz="quarter" idx="12"/>
          </p:nvPr>
        </p:nvSpPr>
        <p:spPr/>
        <p:txBody>
          <a:bodyPr/>
          <a:lstStyle/>
          <a:p>
            <a:pPr>
              <a:defRPr/>
            </a:pPr>
            <a:fld id="{A77FDB50-40B9-A24D-95BE-45E5D679B3B1}" type="slidenum">
              <a:rPr lang="en-US" smtClean="0"/>
              <a:pPr>
                <a:defRPr/>
              </a:pPr>
              <a:t>‹#›</a:t>
            </a:fld>
            <a:endParaRPr lang="en-US"/>
          </a:p>
        </p:txBody>
      </p:sp>
    </p:spTree>
    <p:extLst>
      <p:ext uri="{BB962C8B-B14F-4D97-AF65-F5344CB8AC3E}">
        <p14:creationId xmlns:p14="http://schemas.microsoft.com/office/powerpoint/2010/main" val="257552198"/>
      </p:ext>
    </p:extLst>
  </p:cSld>
  <p:clrMapOvr>
    <a:masterClrMapping/>
  </p:clrMapOvr>
</p:sldLayout>
</file>

<file path=ppt/slideLayouts/slideLayout5.xml><?xml version="1.0" encoding="utf-8"?>
<p:sldLayout xmlns:a="http://schemas.openxmlformats.org/drawingml/2006/main" xmlns:r="http://schemas.openxmlformats.org/officeDocument/2006/relationships" xmlns:p="http://schemas.openxmlformats.org/presentationml/2006/main" type="twoTxTwoObj" preserve="1">
  <p:cSld name="Comparison">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lvl1pPr>
              <a:defRPr/>
            </a:lvl1pPr>
          </a:lstStyle>
          <a:p>
            <a:r>
              <a:rPr lang="en-US" smtClean="0"/>
              <a:t>Click to edit Master title style</a:t>
            </a:r>
            <a:endParaRPr lang="en-US"/>
          </a:p>
        </p:txBody>
      </p:sp>
      <p:sp>
        <p:nvSpPr>
          <p:cNvPr id="3" name="Text Placeholder 2"/>
          <p:cNvSpPr>
            <a:spLocks noGrp="1"/>
          </p:cNvSpPr>
          <p:nvPr>
            <p:ph type="body" idx="1"/>
          </p:nvPr>
        </p:nvSpPr>
        <p:spPr>
          <a:xfrm>
            <a:off x="457200" y="1535113"/>
            <a:ext cx="4040188" cy="639762"/>
          </a:xfrm>
        </p:spPr>
        <p:txBody>
          <a:bodyPr anchor="b"/>
          <a:lstStyle>
            <a:lvl1pPr marL="0" indent="0">
              <a:buNone/>
              <a:defRPr sz="2400" b="1"/>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smtClean="0"/>
              <a:t>Click to edit Master text styles</a:t>
            </a:r>
          </a:p>
        </p:txBody>
      </p:sp>
      <p:sp>
        <p:nvSpPr>
          <p:cNvPr id="4" name="Content Placeholder 3"/>
          <p:cNvSpPr>
            <a:spLocks noGrp="1"/>
          </p:cNvSpPr>
          <p:nvPr>
            <p:ph sz="half" idx="2"/>
          </p:nvPr>
        </p:nvSpPr>
        <p:spPr>
          <a:xfrm>
            <a:off x="457200" y="2174875"/>
            <a:ext cx="4040188" cy="3951288"/>
          </a:xfrm>
        </p:spPr>
        <p:txBody>
          <a:bodyPr/>
          <a:lstStyle>
            <a:lvl1pPr>
              <a:defRPr sz="2400"/>
            </a:lvl1pPr>
            <a:lvl2pPr>
              <a:defRPr sz="2000"/>
            </a:lvl2pPr>
            <a:lvl3pPr>
              <a:defRPr sz="1800"/>
            </a:lvl3pPr>
            <a:lvl4pPr>
              <a:defRPr sz="1600"/>
            </a:lvl4pPr>
            <a:lvl5pPr>
              <a:defRPr sz="1600"/>
            </a:lvl5pPr>
            <a:lvl6pPr>
              <a:defRPr sz="1600"/>
            </a:lvl6pPr>
            <a:lvl7pPr>
              <a:defRPr sz="1600"/>
            </a:lvl7pPr>
            <a:lvl8pPr>
              <a:defRPr sz="1600"/>
            </a:lvl8pPr>
            <a:lvl9pPr>
              <a:defRPr sz="1600"/>
            </a:lvl9p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5" name="Text Placeholder 4"/>
          <p:cNvSpPr>
            <a:spLocks noGrp="1"/>
          </p:cNvSpPr>
          <p:nvPr>
            <p:ph type="body" sz="quarter" idx="3"/>
          </p:nvPr>
        </p:nvSpPr>
        <p:spPr>
          <a:xfrm>
            <a:off x="4645025" y="1535113"/>
            <a:ext cx="4041775" cy="639762"/>
          </a:xfrm>
        </p:spPr>
        <p:txBody>
          <a:bodyPr anchor="b"/>
          <a:lstStyle>
            <a:lvl1pPr marL="0" indent="0">
              <a:buNone/>
              <a:defRPr sz="2400" b="1"/>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smtClean="0"/>
              <a:t>Click to edit Master text styles</a:t>
            </a:r>
          </a:p>
        </p:txBody>
      </p:sp>
      <p:sp>
        <p:nvSpPr>
          <p:cNvPr id="6" name="Content Placeholder 5"/>
          <p:cNvSpPr>
            <a:spLocks noGrp="1"/>
          </p:cNvSpPr>
          <p:nvPr>
            <p:ph sz="quarter" idx="4"/>
          </p:nvPr>
        </p:nvSpPr>
        <p:spPr>
          <a:xfrm>
            <a:off x="4645025" y="2174875"/>
            <a:ext cx="4041775" cy="3951288"/>
          </a:xfrm>
        </p:spPr>
        <p:txBody>
          <a:bodyPr/>
          <a:lstStyle>
            <a:lvl1pPr>
              <a:defRPr sz="2400"/>
            </a:lvl1pPr>
            <a:lvl2pPr>
              <a:defRPr sz="2000"/>
            </a:lvl2pPr>
            <a:lvl3pPr>
              <a:defRPr sz="1800"/>
            </a:lvl3pPr>
            <a:lvl4pPr>
              <a:defRPr sz="1600"/>
            </a:lvl4pPr>
            <a:lvl5pPr>
              <a:defRPr sz="1600"/>
            </a:lvl5pPr>
            <a:lvl6pPr>
              <a:defRPr sz="1600"/>
            </a:lvl6pPr>
            <a:lvl7pPr>
              <a:defRPr sz="1600"/>
            </a:lvl7pPr>
            <a:lvl8pPr>
              <a:defRPr sz="1600"/>
            </a:lvl8pPr>
            <a:lvl9pPr>
              <a:defRPr sz="1600"/>
            </a:lvl9p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7" name="Date Placeholder 6"/>
          <p:cNvSpPr>
            <a:spLocks noGrp="1"/>
          </p:cNvSpPr>
          <p:nvPr>
            <p:ph type="dt" sz="half" idx="10"/>
          </p:nvPr>
        </p:nvSpPr>
        <p:spPr/>
        <p:txBody>
          <a:bodyPr/>
          <a:lstStyle/>
          <a:p>
            <a:pPr>
              <a:defRPr/>
            </a:pPr>
            <a:endParaRPr lang="en-US"/>
          </a:p>
        </p:txBody>
      </p:sp>
      <p:sp>
        <p:nvSpPr>
          <p:cNvPr id="8" name="Footer Placeholder 7"/>
          <p:cNvSpPr>
            <a:spLocks noGrp="1"/>
          </p:cNvSpPr>
          <p:nvPr>
            <p:ph type="ftr" sz="quarter" idx="11"/>
          </p:nvPr>
        </p:nvSpPr>
        <p:spPr/>
        <p:txBody>
          <a:bodyPr/>
          <a:lstStyle/>
          <a:p>
            <a:pPr>
              <a:defRPr/>
            </a:pPr>
            <a:endParaRPr lang="en-US"/>
          </a:p>
        </p:txBody>
      </p:sp>
      <p:sp>
        <p:nvSpPr>
          <p:cNvPr id="9" name="Slide Number Placeholder 8"/>
          <p:cNvSpPr>
            <a:spLocks noGrp="1"/>
          </p:cNvSpPr>
          <p:nvPr>
            <p:ph type="sldNum" sz="quarter" idx="12"/>
          </p:nvPr>
        </p:nvSpPr>
        <p:spPr/>
        <p:txBody>
          <a:bodyPr/>
          <a:lstStyle/>
          <a:p>
            <a:pPr>
              <a:defRPr/>
            </a:pPr>
            <a:fld id="{553B42DC-671B-AA42-87BA-AF8982CF9DA7}" type="slidenum">
              <a:rPr lang="en-US" smtClean="0"/>
              <a:pPr>
                <a:defRPr/>
              </a:pPr>
              <a:t>‹#›</a:t>
            </a:fld>
            <a:endParaRPr lang="en-US"/>
          </a:p>
        </p:txBody>
      </p:sp>
    </p:spTree>
    <p:extLst>
      <p:ext uri="{BB962C8B-B14F-4D97-AF65-F5344CB8AC3E}">
        <p14:creationId xmlns:p14="http://schemas.microsoft.com/office/powerpoint/2010/main" val="3828002324"/>
      </p:ext>
    </p:extLst>
  </p:cSld>
  <p:clrMapOvr>
    <a:masterClrMapping/>
  </p:clrMapOvr>
</p:sldLayout>
</file>

<file path=ppt/slideLayouts/slideLayout6.xml><?xml version="1.0" encoding="utf-8"?>
<p:sldLayout xmlns:a="http://schemas.openxmlformats.org/drawingml/2006/main" xmlns:r="http://schemas.openxmlformats.org/officeDocument/2006/relationships" xmlns:p="http://schemas.openxmlformats.org/presentationml/2006/main" type="titleOnly" preserve="1">
  <p:cSld name="Title Only">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smtClean="0"/>
              <a:t>Click to edit Master title style</a:t>
            </a:r>
            <a:endParaRPr lang="en-US"/>
          </a:p>
        </p:txBody>
      </p:sp>
      <p:sp>
        <p:nvSpPr>
          <p:cNvPr id="3" name="Date Placeholder 2"/>
          <p:cNvSpPr>
            <a:spLocks noGrp="1"/>
          </p:cNvSpPr>
          <p:nvPr>
            <p:ph type="dt" sz="half" idx="10"/>
          </p:nvPr>
        </p:nvSpPr>
        <p:spPr/>
        <p:txBody>
          <a:bodyPr/>
          <a:lstStyle/>
          <a:p>
            <a:pPr>
              <a:defRPr/>
            </a:pPr>
            <a:endParaRPr lang="en-US"/>
          </a:p>
        </p:txBody>
      </p:sp>
      <p:sp>
        <p:nvSpPr>
          <p:cNvPr id="4" name="Footer Placeholder 3"/>
          <p:cNvSpPr>
            <a:spLocks noGrp="1"/>
          </p:cNvSpPr>
          <p:nvPr>
            <p:ph type="ftr" sz="quarter" idx="11"/>
          </p:nvPr>
        </p:nvSpPr>
        <p:spPr/>
        <p:txBody>
          <a:bodyPr/>
          <a:lstStyle/>
          <a:p>
            <a:pPr>
              <a:defRPr/>
            </a:pPr>
            <a:endParaRPr lang="en-US"/>
          </a:p>
        </p:txBody>
      </p:sp>
      <p:sp>
        <p:nvSpPr>
          <p:cNvPr id="5" name="Slide Number Placeholder 4"/>
          <p:cNvSpPr>
            <a:spLocks noGrp="1"/>
          </p:cNvSpPr>
          <p:nvPr>
            <p:ph type="sldNum" sz="quarter" idx="12"/>
          </p:nvPr>
        </p:nvSpPr>
        <p:spPr/>
        <p:txBody>
          <a:bodyPr/>
          <a:lstStyle/>
          <a:p>
            <a:pPr>
              <a:defRPr/>
            </a:pPr>
            <a:fld id="{AEF5C18D-6D88-C14B-8DC4-A31150A34C54}" type="slidenum">
              <a:rPr lang="en-US" smtClean="0"/>
              <a:pPr>
                <a:defRPr/>
              </a:pPr>
              <a:t>‹#›</a:t>
            </a:fld>
            <a:endParaRPr lang="en-US"/>
          </a:p>
        </p:txBody>
      </p:sp>
    </p:spTree>
    <p:extLst>
      <p:ext uri="{BB962C8B-B14F-4D97-AF65-F5344CB8AC3E}">
        <p14:creationId xmlns:p14="http://schemas.microsoft.com/office/powerpoint/2010/main" val="2563416302"/>
      </p:ext>
    </p:extLst>
  </p:cSld>
  <p:clrMapOvr>
    <a:masterClrMapping/>
  </p:clrMapOvr>
</p:sldLayout>
</file>

<file path=ppt/slideLayouts/slideLayout7.xml><?xml version="1.0" encoding="utf-8"?>
<p:sldLayout xmlns:a="http://schemas.openxmlformats.org/drawingml/2006/main" xmlns:r="http://schemas.openxmlformats.org/officeDocument/2006/relationships" xmlns:p="http://schemas.openxmlformats.org/presentationml/2006/main" type="blank" preserve="1">
  <p:cSld name="Blank">
    <p:spTree>
      <p:nvGrpSpPr>
        <p:cNvPr id="1" name=""/>
        <p:cNvGrpSpPr/>
        <p:nvPr/>
      </p:nvGrpSpPr>
      <p:grpSpPr>
        <a:xfrm>
          <a:off x="0" y="0"/>
          <a:ext cx="0" cy="0"/>
          <a:chOff x="0" y="0"/>
          <a:chExt cx="0" cy="0"/>
        </a:xfrm>
      </p:grpSpPr>
      <p:sp>
        <p:nvSpPr>
          <p:cNvPr id="2" name="Date Placeholder 1"/>
          <p:cNvSpPr>
            <a:spLocks noGrp="1"/>
          </p:cNvSpPr>
          <p:nvPr>
            <p:ph type="dt" sz="half" idx="10"/>
          </p:nvPr>
        </p:nvSpPr>
        <p:spPr/>
        <p:txBody>
          <a:bodyPr/>
          <a:lstStyle/>
          <a:p>
            <a:pPr>
              <a:defRPr/>
            </a:pPr>
            <a:endParaRPr lang="en-US"/>
          </a:p>
        </p:txBody>
      </p:sp>
      <p:sp>
        <p:nvSpPr>
          <p:cNvPr id="3" name="Footer Placeholder 2"/>
          <p:cNvSpPr>
            <a:spLocks noGrp="1"/>
          </p:cNvSpPr>
          <p:nvPr>
            <p:ph type="ftr" sz="quarter" idx="11"/>
          </p:nvPr>
        </p:nvSpPr>
        <p:spPr/>
        <p:txBody>
          <a:bodyPr/>
          <a:lstStyle/>
          <a:p>
            <a:pPr>
              <a:defRPr/>
            </a:pPr>
            <a:endParaRPr lang="en-US"/>
          </a:p>
        </p:txBody>
      </p:sp>
      <p:sp>
        <p:nvSpPr>
          <p:cNvPr id="4" name="Slide Number Placeholder 3"/>
          <p:cNvSpPr>
            <a:spLocks noGrp="1"/>
          </p:cNvSpPr>
          <p:nvPr>
            <p:ph type="sldNum" sz="quarter" idx="12"/>
          </p:nvPr>
        </p:nvSpPr>
        <p:spPr/>
        <p:txBody>
          <a:bodyPr/>
          <a:lstStyle/>
          <a:p>
            <a:pPr>
              <a:defRPr/>
            </a:pPr>
            <a:fld id="{A5BB1CF9-8287-494E-8CD0-99FA4FD387D8}" type="slidenum">
              <a:rPr lang="en-US" smtClean="0"/>
              <a:pPr>
                <a:defRPr/>
              </a:pPr>
              <a:t>‹#›</a:t>
            </a:fld>
            <a:endParaRPr lang="en-US"/>
          </a:p>
        </p:txBody>
      </p:sp>
    </p:spTree>
    <p:extLst>
      <p:ext uri="{BB962C8B-B14F-4D97-AF65-F5344CB8AC3E}">
        <p14:creationId xmlns:p14="http://schemas.microsoft.com/office/powerpoint/2010/main" val="4270767229"/>
      </p:ext>
    </p:extLst>
  </p:cSld>
  <p:clrMapOvr>
    <a:masterClrMapping/>
  </p:clrMapOvr>
</p:sldLayout>
</file>

<file path=ppt/slideLayouts/slideLayout8.xml><?xml version="1.0" encoding="utf-8"?>
<p:sldLayout xmlns:a="http://schemas.openxmlformats.org/drawingml/2006/main" xmlns:r="http://schemas.openxmlformats.org/officeDocument/2006/relationships" xmlns:p="http://schemas.openxmlformats.org/presentationml/2006/main" type="objTx" preserve="1">
  <p:cSld name="Content with Caption">
    <p:spTree>
      <p:nvGrpSpPr>
        <p:cNvPr id="1" name=""/>
        <p:cNvGrpSpPr/>
        <p:nvPr/>
      </p:nvGrpSpPr>
      <p:grpSpPr>
        <a:xfrm>
          <a:off x="0" y="0"/>
          <a:ext cx="0" cy="0"/>
          <a:chOff x="0" y="0"/>
          <a:chExt cx="0" cy="0"/>
        </a:xfrm>
      </p:grpSpPr>
      <p:sp>
        <p:nvSpPr>
          <p:cNvPr id="2" name="Title 1"/>
          <p:cNvSpPr>
            <a:spLocks noGrp="1"/>
          </p:cNvSpPr>
          <p:nvPr>
            <p:ph type="title"/>
          </p:nvPr>
        </p:nvSpPr>
        <p:spPr>
          <a:xfrm>
            <a:off x="457200" y="273050"/>
            <a:ext cx="3008313" cy="1162050"/>
          </a:xfrm>
        </p:spPr>
        <p:txBody>
          <a:bodyPr anchor="b"/>
          <a:lstStyle>
            <a:lvl1pPr algn="l">
              <a:defRPr sz="2000" b="1"/>
            </a:lvl1pPr>
          </a:lstStyle>
          <a:p>
            <a:r>
              <a:rPr lang="en-US" smtClean="0"/>
              <a:t>Click to edit Master title style</a:t>
            </a:r>
            <a:endParaRPr lang="en-US"/>
          </a:p>
        </p:txBody>
      </p:sp>
      <p:sp>
        <p:nvSpPr>
          <p:cNvPr id="3" name="Content Placeholder 2"/>
          <p:cNvSpPr>
            <a:spLocks noGrp="1"/>
          </p:cNvSpPr>
          <p:nvPr>
            <p:ph idx="1"/>
          </p:nvPr>
        </p:nvSpPr>
        <p:spPr>
          <a:xfrm>
            <a:off x="3575050" y="273050"/>
            <a:ext cx="5111750" cy="5853113"/>
          </a:xfrm>
        </p:spPr>
        <p:txBody>
          <a:bodyPr/>
          <a:lstStyle>
            <a:lvl1pPr>
              <a:defRPr sz="3200"/>
            </a:lvl1pPr>
            <a:lvl2pPr>
              <a:defRPr sz="2800"/>
            </a:lvl2pPr>
            <a:lvl3pPr>
              <a:defRPr sz="2400"/>
            </a:lvl3pPr>
            <a:lvl4pPr>
              <a:defRPr sz="2000"/>
            </a:lvl4pPr>
            <a:lvl5pPr>
              <a:defRPr sz="2000"/>
            </a:lvl5pPr>
            <a:lvl6pPr>
              <a:defRPr sz="2000"/>
            </a:lvl6pPr>
            <a:lvl7pPr>
              <a:defRPr sz="2000"/>
            </a:lvl7pPr>
            <a:lvl8pPr>
              <a:defRPr sz="2000"/>
            </a:lvl8pPr>
            <a:lvl9pPr>
              <a:defRPr sz="2000"/>
            </a:lvl9p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4" name="Text Placeholder 3"/>
          <p:cNvSpPr>
            <a:spLocks noGrp="1"/>
          </p:cNvSpPr>
          <p:nvPr>
            <p:ph type="body" sz="half" idx="2"/>
          </p:nvPr>
        </p:nvSpPr>
        <p:spPr>
          <a:xfrm>
            <a:off x="457200" y="1435100"/>
            <a:ext cx="3008313" cy="4691063"/>
          </a:xfrm>
        </p:spPr>
        <p:txBody>
          <a:bodyPr/>
          <a:lstStyle>
            <a:lvl1pPr marL="0" indent="0">
              <a:buNone/>
              <a:defRPr sz="1400"/>
            </a:lvl1pPr>
            <a:lvl2pPr marL="457200" indent="0">
              <a:buNone/>
              <a:defRPr sz="1200"/>
            </a:lvl2pPr>
            <a:lvl3pPr marL="914400" indent="0">
              <a:buNone/>
              <a:defRPr sz="1000"/>
            </a:lvl3pPr>
            <a:lvl4pPr marL="1371600" indent="0">
              <a:buNone/>
              <a:defRPr sz="900"/>
            </a:lvl4pPr>
            <a:lvl5pPr marL="1828800" indent="0">
              <a:buNone/>
              <a:defRPr sz="900"/>
            </a:lvl5pPr>
            <a:lvl6pPr marL="2286000" indent="0">
              <a:buNone/>
              <a:defRPr sz="900"/>
            </a:lvl6pPr>
            <a:lvl7pPr marL="2743200" indent="0">
              <a:buNone/>
              <a:defRPr sz="900"/>
            </a:lvl7pPr>
            <a:lvl8pPr marL="3200400" indent="0">
              <a:buNone/>
              <a:defRPr sz="900"/>
            </a:lvl8pPr>
            <a:lvl9pPr marL="3657600" indent="0">
              <a:buNone/>
              <a:defRPr sz="900"/>
            </a:lvl9pPr>
          </a:lstStyle>
          <a:p>
            <a:pPr lvl="0"/>
            <a:r>
              <a:rPr lang="en-US" smtClean="0"/>
              <a:t>Click to edit Master text styles</a:t>
            </a:r>
          </a:p>
        </p:txBody>
      </p:sp>
      <p:sp>
        <p:nvSpPr>
          <p:cNvPr id="5" name="Date Placeholder 4"/>
          <p:cNvSpPr>
            <a:spLocks noGrp="1"/>
          </p:cNvSpPr>
          <p:nvPr>
            <p:ph type="dt" sz="half" idx="10"/>
          </p:nvPr>
        </p:nvSpPr>
        <p:spPr/>
        <p:txBody>
          <a:bodyPr/>
          <a:lstStyle/>
          <a:p>
            <a:pPr>
              <a:defRPr/>
            </a:pPr>
            <a:endParaRPr lang="en-US"/>
          </a:p>
        </p:txBody>
      </p:sp>
      <p:sp>
        <p:nvSpPr>
          <p:cNvPr id="6" name="Footer Placeholder 5"/>
          <p:cNvSpPr>
            <a:spLocks noGrp="1"/>
          </p:cNvSpPr>
          <p:nvPr>
            <p:ph type="ftr" sz="quarter" idx="11"/>
          </p:nvPr>
        </p:nvSpPr>
        <p:spPr/>
        <p:txBody>
          <a:bodyPr/>
          <a:lstStyle/>
          <a:p>
            <a:pPr>
              <a:defRPr/>
            </a:pPr>
            <a:endParaRPr lang="en-US"/>
          </a:p>
        </p:txBody>
      </p:sp>
      <p:sp>
        <p:nvSpPr>
          <p:cNvPr id="7" name="Slide Number Placeholder 6"/>
          <p:cNvSpPr>
            <a:spLocks noGrp="1"/>
          </p:cNvSpPr>
          <p:nvPr>
            <p:ph type="sldNum" sz="quarter" idx="12"/>
          </p:nvPr>
        </p:nvSpPr>
        <p:spPr/>
        <p:txBody>
          <a:bodyPr/>
          <a:lstStyle/>
          <a:p>
            <a:fld id="{2754ED01-E2A0-4C1E-8E21-014B99041579}" type="slidenum">
              <a:rPr lang="en-US" smtClean="0"/>
              <a:pPr/>
              <a:t>‹#›</a:t>
            </a:fld>
            <a:endParaRPr lang="en-US" dirty="0"/>
          </a:p>
        </p:txBody>
      </p:sp>
    </p:spTree>
    <p:extLst>
      <p:ext uri="{BB962C8B-B14F-4D97-AF65-F5344CB8AC3E}">
        <p14:creationId xmlns:p14="http://schemas.microsoft.com/office/powerpoint/2010/main" val="664626185"/>
      </p:ext>
    </p:extLst>
  </p:cSld>
  <p:clrMapOvr>
    <a:masterClrMapping/>
  </p:clrMapOvr>
</p:sldLayout>
</file>

<file path=ppt/slideLayouts/slideLayout9.xml><?xml version="1.0" encoding="utf-8"?>
<p:sldLayout xmlns:a="http://schemas.openxmlformats.org/drawingml/2006/main" xmlns:r="http://schemas.openxmlformats.org/officeDocument/2006/relationships" xmlns:p="http://schemas.openxmlformats.org/presentationml/2006/main" type="picTx" preserve="1">
  <p:cSld name="Picture with Caption">
    <p:spTree>
      <p:nvGrpSpPr>
        <p:cNvPr id="1" name=""/>
        <p:cNvGrpSpPr/>
        <p:nvPr/>
      </p:nvGrpSpPr>
      <p:grpSpPr>
        <a:xfrm>
          <a:off x="0" y="0"/>
          <a:ext cx="0" cy="0"/>
          <a:chOff x="0" y="0"/>
          <a:chExt cx="0" cy="0"/>
        </a:xfrm>
      </p:grpSpPr>
      <p:sp>
        <p:nvSpPr>
          <p:cNvPr id="2" name="Title 1"/>
          <p:cNvSpPr>
            <a:spLocks noGrp="1"/>
          </p:cNvSpPr>
          <p:nvPr>
            <p:ph type="title"/>
          </p:nvPr>
        </p:nvSpPr>
        <p:spPr>
          <a:xfrm>
            <a:off x="1792288" y="4800600"/>
            <a:ext cx="5486400" cy="566738"/>
          </a:xfrm>
        </p:spPr>
        <p:txBody>
          <a:bodyPr anchor="b"/>
          <a:lstStyle>
            <a:lvl1pPr algn="l">
              <a:defRPr sz="2000" b="1"/>
            </a:lvl1pPr>
          </a:lstStyle>
          <a:p>
            <a:r>
              <a:rPr lang="en-US" smtClean="0"/>
              <a:t>Click to edit Master title style</a:t>
            </a:r>
            <a:endParaRPr lang="en-US"/>
          </a:p>
        </p:txBody>
      </p:sp>
      <p:sp>
        <p:nvSpPr>
          <p:cNvPr id="3" name="Picture Placeholder 2"/>
          <p:cNvSpPr>
            <a:spLocks noGrp="1"/>
          </p:cNvSpPr>
          <p:nvPr>
            <p:ph type="pic" idx="1"/>
          </p:nvPr>
        </p:nvSpPr>
        <p:spPr>
          <a:xfrm>
            <a:off x="1792288" y="612775"/>
            <a:ext cx="5486400" cy="4114800"/>
          </a:xfrm>
        </p:spPr>
        <p:txBody>
          <a:bodyPr/>
          <a:lstStyle>
            <a:lvl1pPr marL="0" indent="0">
              <a:buNone/>
              <a:defRPr sz="3200"/>
            </a:lvl1pPr>
            <a:lvl2pPr marL="457200" indent="0">
              <a:buNone/>
              <a:defRPr sz="2800"/>
            </a:lvl2pPr>
            <a:lvl3pPr marL="914400" indent="0">
              <a:buNone/>
              <a:defRPr sz="2400"/>
            </a:lvl3pPr>
            <a:lvl4pPr marL="1371600" indent="0">
              <a:buNone/>
              <a:defRPr sz="2000"/>
            </a:lvl4pPr>
            <a:lvl5pPr marL="1828800" indent="0">
              <a:buNone/>
              <a:defRPr sz="2000"/>
            </a:lvl5pPr>
            <a:lvl6pPr marL="2286000" indent="0">
              <a:buNone/>
              <a:defRPr sz="2000"/>
            </a:lvl6pPr>
            <a:lvl7pPr marL="2743200" indent="0">
              <a:buNone/>
              <a:defRPr sz="2000"/>
            </a:lvl7pPr>
            <a:lvl8pPr marL="3200400" indent="0">
              <a:buNone/>
              <a:defRPr sz="2000"/>
            </a:lvl8pPr>
            <a:lvl9pPr marL="3657600" indent="0">
              <a:buNone/>
              <a:defRPr sz="2000"/>
            </a:lvl9pPr>
          </a:lstStyle>
          <a:p>
            <a:r>
              <a:rPr lang="en-US" smtClean="0"/>
              <a:t>Drag picture to placeholder or click icon to add</a:t>
            </a:r>
            <a:endParaRPr lang="en-US"/>
          </a:p>
        </p:txBody>
      </p:sp>
      <p:sp>
        <p:nvSpPr>
          <p:cNvPr id="4" name="Text Placeholder 3"/>
          <p:cNvSpPr>
            <a:spLocks noGrp="1"/>
          </p:cNvSpPr>
          <p:nvPr>
            <p:ph type="body" sz="half" idx="2"/>
          </p:nvPr>
        </p:nvSpPr>
        <p:spPr>
          <a:xfrm>
            <a:off x="1792288" y="5367338"/>
            <a:ext cx="5486400" cy="804862"/>
          </a:xfrm>
        </p:spPr>
        <p:txBody>
          <a:bodyPr/>
          <a:lstStyle>
            <a:lvl1pPr marL="0" indent="0">
              <a:buNone/>
              <a:defRPr sz="1400"/>
            </a:lvl1pPr>
            <a:lvl2pPr marL="457200" indent="0">
              <a:buNone/>
              <a:defRPr sz="1200"/>
            </a:lvl2pPr>
            <a:lvl3pPr marL="914400" indent="0">
              <a:buNone/>
              <a:defRPr sz="1000"/>
            </a:lvl3pPr>
            <a:lvl4pPr marL="1371600" indent="0">
              <a:buNone/>
              <a:defRPr sz="900"/>
            </a:lvl4pPr>
            <a:lvl5pPr marL="1828800" indent="0">
              <a:buNone/>
              <a:defRPr sz="900"/>
            </a:lvl5pPr>
            <a:lvl6pPr marL="2286000" indent="0">
              <a:buNone/>
              <a:defRPr sz="900"/>
            </a:lvl6pPr>
            <a:lvl7pPr marL="2743200" indent="0">
              <a:buNone/>
              <a:defRPr sz="900"/>
            </a:lvl7pPr>
            <a:lvl8pPr marL="3200400" indent="0">
              <a:buNone/>
              <a:defRPr sz="900"/>
            </a:lvl8pPr>
            <a:lvl9pPr marL="3657600" indent="0">
              <a:buNone/>
              <a:defRPr sz="900"/>
            </a:lvl9pPr>
          </a:lstStyle>
          <a:p>
            <a:pPr lvl="0"/>
            <a:r>
              <a:rPr lang="en-US" smtClean="0"/>
              <a:t>Click to edit Master text styles</a:t>
            </a:r>
          </a:p>
        </p:txBody>
      </p:sp>
      <p:sp>
        <p:nvSpPr>
          <p:cNvPr id="5" name="Date Placeholder 4"/>
          <p:cNvSpPr>
            <a:spLocks noGrp="1"/>
          </p:cNvSpPr>
          <p:nvPr>
            <p:ph type="dt" sz="half" idx="10"/>
          </p:nvPr>
        </p:nvSpPr>
        <p:spPr/>
        <p:txBody>
          <a:bodyPr/>
          <a:lstStyle/>
          <a:p>
            <a:pPr>
              <a:defRPr/>
            </a:pPr>
            <a:endParaRPr lang="en-US"/>
          </a:p>
        </p:txBody>
      </p:sp>
      <p:sp>
        <p:nvSpPr>
          <p:cNvPr id="6" name="Footer Placeholder 5"/>
          <p:cNvSpPr>
            <a:spLocks noGrp="1"/>
          </p:cNvSpPr>
          <p:nvPr>
            <p:ph type="ftr" sz="quarter" idx="11"/>
          </p:nvPr>
        </p:nvSpPr>
        <p:spPr/>
        <p:txBody>
          <a:bodyPr/>
          <a:lstStyle/>
          <a:p>
            <a:pPr>
              <a:defRPr/>
            </a:pPr>
            <a:endParaRPr lang="en-US"/>
          </a:p>
        </p:txBody>
      </p:sp>
      <p:sp>
        <p:nvSpPr>
          <p:cNvPr id="7" name="Slide Number Placeholder 6"/>
          <p:cNvSpPr>
            <a:spLocks noGrp="1"/>
          </p:cNvSpPr>
          <p:nvPr>
            <p:ph type="sldNum" sz="quarter" idx="12"/>
          </p:nvPr>
        </p:nvSpPr>
        <p:spPr/>
        <p:txBody>
          <a:bodyPr/>
          <a:lstStyle/>
          <a:p>
            <a:pPr>
              <a:defRPr/>
            </a:pPr>
            <a:fld id="{23B58AD0-BC15-094A-B3CE-30CE14D1E6AA}" type="slidenum">
              <a:rPr lang="en-US" smtClean="0"/>
              <a:pPr>
                <a:defRPr/>
              </a:pPr>
              <a:t>‹#›</a:t>
            </a:fld>
            <a:endParaRPr lang="en-US"/>
          </a:p>
        </p:txBody>
      </p:sp>
    </p:spTree>
    <p:extLst>
      <p:ext uri="{BB962C8B-B14F-4D97-AF65-F5344CB8AC3E}">
        <p14:creationId xmlns:p14="http://schemas.microsoft.com/office/powerpoint/2010/main" val="569924477"/>
      </p:ext>
    </p:extLst>
  </p:cSld>
  <p:clrMapOvr>
    <a:masterClrMapping/>
  </p:clrMapOvr>
</p:sldLayout>
</file>

<file path=ppt/slideLayouts/slideLayout10.xml><?xml version="1.0" encoding="utf-8"?>
<p:sldLayout xmlns:a="http://schemas.openxmlformats.org/drawingml/2006/main" xmlns:r="http://schemas.openxmlformats.org/officeDocument/2006/relationships" xmlns:p="http://schemas.openxmlformats.org/presentationml/2006/main" type="vertTx" preserve="1">
  <p:cSld name="Title and Vertical Tex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smtClean="0"/>
              <a:t>Click to edit Master title style</a:t>
            </a:r>
            <a:endParaRPr lang="en-US"/>
          </a:p>
        </p:txBody>
      </p:sp>
      <p:sp>
        <p:nvSpPr>
          <p:cNvPr id="3" name="Vertical Text Placeholder 2"/>
          <p:cNvSpPr>
            <a:spLocks noGrp="1"/>
          </p:cNvSpPr>
          <p:nvPr>
            <p:ph type="body" orient="vert" idx="1"/>
          </p:nvPr>
        </p:nvSpPr>
        <p:spPr/>
        <p:txBody>
          <a:bodyPr vert="eaVert"/>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4" name="Date Placeholder 3"/>
          <p:cNvSpPr>
            <a:spLocks noGrp="1"/>
          </p:cNvSpPr>
          <p:nvPr>
            <p:ph type="dt" sz="half" idx="10"/>
          </p:nvPr>
        </p:nvSpPr>
        <p:spPr/>
        <p:txBody>
          <a:bodyPr/>
          <a:lstStyle/>
          <a:p>
            <a:pPr>
              <a:defRPr/>
            </a:pPr>
            <a:endParaRPr lang="en-US"/>
          </a:p>
        </p:txBody>
      </p:sp>
      <p:sp>
        <p:nvSpPr>
          <p:cNvPr id="5" name="Footer Placeholder 4"/>
          <p:cNvSpPr>
            <a:spLocks noGrp="1"/>
          </p:cNvSpPr>
          <p:nvPr>
            <p:ph type="ftr" sz="quarter" idx="11"/>
          </p:nvPr>
        </p:nvSpPr>
        <p:spPr/>
        <p:txBody>
          <a:bodyPr/>
          <a:lstStyle/>
          <a:p>
            <a:pPr>
              <a:defRPr/>
            </a:pPr>
            <a:endParaRPr lang="en-US"/>
          </a:p>
        </p:txBody>
      </p:sp>
      <p:sp>
        <p:nvSpPr>
          <p:cNvPr id="6" name="Slide Number Placeholder 5"/>
          <p:cNvSpPr>
            <a:spLocks noGrp="1"/>
          </p:cNvSpPr>
          <p:nvPr>
            <p:ph type="sldNum" sz="quarter" idx="12"/>
          </p:nvPr>
        </p:nvSpPr>
        <p:spPr/>
        <p:txBody>
          <a:bodyPr/>
          <a:lstStyle/>
          <a:p>
            <a:pPr>
              <a:defRPr/>
            </a:pPr>
            <a:fld id="{942662DC-570A-1745-BE56-852850CDD8EB}" type="slidenum">
              <a:rPr lang="en-US" smtClean="0"/>
              <a:pPr>
                <a:defRPr/>
              </a:pPr>
              <a:t>‹#›</a:t>
            </a:fld>
            <a:endParaRPr lang="en-US"/>
          </a:p>
        </p:txBody>
      </p:sp>
    </p:spTree>
    <p:extLst>
      <p:ext uri="{BB962C8B-B14F-4D97-AF65-F5344CB8AC3E}">
        <p14:creationId xmlns:p14="http://schemas.microsoft.com/office/powerpoint/2010/main" val="2392016581"/>
      </p:ext>
    </p:extLst>
  </p:cSld>
  <p:clrMapOvr>
    <a:masterClrMapping/>
  </p:clrMapOvr>
</p:sldLayout>
</file>

<file path=ppt/slideLayouts/slideLayout11.xml><?xml version="1.0" encoding="utf-8"?>
<p:sldLayout xmlns:a="http://schemas.openxmlformats.org/drawingml/2006/main" xmlns:r="http://schemas.openxmlformats.org/officeDocument/2006/relationships" xmlns:p="http://schemas.openxmlformats.org/presentationml/2006/main" type="vertTitleAndTx" preserve="1">
  <p:cSld name="Vertical Title and Text">
    <p:spTree>
      <p:nvGrpSpPr>
        <p:cNvPr id="1" name=""/>
        <p:cNvGrpSpPr/>
        <p:nvPr/>
      </p:nvGrpSpPr>
      <p:grpSpPr>
        <a:xfrm>
          <a:off x="0" y="0"/>
          <a:ext cx="0" cy="0"/>
          <a:chOff x="0" y="0"/>
          <a:chExt cx="0" cy="0"/>
        </a:xfrm>
      </p:grpSpPr>
      <p:sp>
        <p:nvSpPr>
          <p:cNvPr id="2" name="Vertical Title 1"/>
          <p:cNvSpPr>
            <a:spLocks noGrp="1"/>
          </p:cNvSpPr>
          <p:nvPr>
            <p:ph type="title" orient="vert"/>
          </p:nvPr>
        </p:nvSpPr>
        <p:spPr>
          <a:xfrm>
            <a:off x="6629400" y="274638"/>
            <a:ext cx="2057400" cy="5851525"/>
          </a:xfrm>
        </p:spPr>
        <p:txBody>
          <a:bodyPr vert="eaVert"/>
          <a:lstStyle/>
          <a:p>
            <a:r>
              <a:rPr lang="en-US" smtClean="0"/>
              <a:t>Click to edit Master title style</a:t>
            </a:r>
            <a:endParaRPr lang="en-US"/>
          </a:p>
        </p:txBody>
      </p:sp>
      <p:sp>
        <p:nvSpPr>
          <p:cNvPr id="3" name="Vertical Text Placeholder 2"/>
          <p:cNvSpPr>
            <a:spLocks noGrp="1"/>
          </p:cNvSpPr>
          <p:nvPr>
            <p:ph type="body" orient="vert" idx="1"/>
          </p:nvPr>
        </p:nvSpPr>
        <p:spPr>
          <a:xfrm>
            <a:off x="457200" y="274638"/>
            <a:ext cx="6019800" cy="5851525"/>
          </a:xfrm>
        </p:spPr>
        <p:txBody>
          <a:bodyPr vert="eaVert"/>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4" name="Date Placeholder 3"/>
          <p:cNvSpPr>
            <a:spLocks noGrp="1"/>
          </p:cNvSpPr>
          <p:nvPr>
            <p:ph type="dt" sz="half" idx="10"/>
          </p:nvPr>
        </p:nvSpPr>
        <p:spPr/>
        <p:txBody>
          <a:bodyPr/>
          <a:lstStyle/>
          <a:p>
            <a:pPr>
              <a:defRPr/>
            </a:pPr>
            <a:endParaRPr lang="en-US"/>
          </a:p>
        </p:txBody>
      </p:sp>
      <p:sp>
        <p:nvSpPr>
          <p:cNvPr id="5" name="Footer Placeholder 4"/>
          <p:cNvSpPr>
            <a:spLocks noGrp="1"/>
          </p:cNvSpPr>
          <p:nvPr>
            <p:ph type="ftr" sz="quarter" idx="11"/>
          </p:nvPr>
        </p:nvSpPr>
        <p:spPr/>
        <p:txBody>
          <a:bodyPr/>
          <a:lstStyle/>
          <a:p>
            <a:pPr>
              <a:defRPr/>
            </a:pPr>
            <a:endParaRPr lang="en-US"/>
          </a:p>
        </p:txBody>
      </p:sp>
      <p:sp>
        <p:nvSpPr>
          <p:cNvPr id="6" name="Slide Number Placeholder 5"/>
          <p:cNvSpPr>
            <a:spLocks noGrp="1"/>
          </p:cNvSpPr>
          <p:nvPr>
            <p:ph type="sldNum" sz="quarter" idx="12"/>
          </p:nvPr>
        </p:nvSpPr>
        <p:spPr/>
        <p:txBody>
          <a:bodyPr/>
          <a:lstStyle/>
          <a:p>
            <a:pPr>
              <a:defRPr/>
            </a:pPr>
            <a:fld id="{7D576EE3-1B9E-E040-BF2F-0AB3B5D07C65}" type="slidenum">
              <a:rPr lang="en-US" smtClean="0"/>
              <a:pPr>
                <a:defRPr/>
              </a:pPr>
              <a:t>‹#›</a:t>
            </a:fld>
            <a:endParaRPr lang="en-US"/>
          </a:p>
        </p:txBody>
      </p:sp>
    </p:spTree>
    <p:extLst>
      <p:ext uri="{BB962C8B-B14F-4D97-AF65-F5344CB8AC3E}">
        <p14:creationId xmlns:p14="http://schemas.microsoft.com/office/powerpoint/2010/main" val="2128379188"/>
      </p:ext>
    </p:extLst>
  </p:cSld>
  <p:clrMapOvr>
    <a:masterClrMapping/>
  </p:clrMapOvr>
</p:sldLayout>
</file>

<file path=ppt/slideLayouts/slideLayout12.xml><?xml version="1.0" encoding="utf-8"?>
<p:sldLayout xmlns:a="http://schemas.openxmlformats.org/drawingml/2006/main" xmlns:r="http://schemas.openxmlformats.org/officeDocument/2006/relationships" xmlns:p="http://schemas.openxmlformats.org/presentationml/2006/main" type="objAndTx">
  <p:cSld name="Title, Content and Text">
    <p:spTree>
      <p:nvGrpSpPr>
        <p:cNvPr id="1" name=""/>
        <p:cNvGrpSpPr/>
        <p:nvPr/>
      </p:nvGrpSpPr>
      <p:grpSpPr>
        <a:xfrm>
          <a:off x="0" y="0"/>
          <a:ext cx="0" cy="0"/>
          <a:chOff x="0" y="0"/>
          <a:chExt cx="0" cy="0"/>
        </a:xfrm>
      </p:grpSpPr>
      <p:sp>
        <p:nvSpPr>
          <p:cNvPr id="2" name="Title 1"/>
          <p:cNvSpPr>
            <a:spLocks noGrp="1"/>
          </p:cNvSpPr>
          <p:nvPr>
            <p:ph type="title"/>
          </p:nvPr>
        </p:nvSpPr>
        <p:spPr>
          <a:xfrm>
            <a:off x="871538" y="533400"/>
            <a:ext cx="8162925" cy="1090613"/>
          </a:xfrm>
        </p:spPr>
        <p:txBody>
          <a:bodyPr/>
          <a:lstStyle/>
          <a:p>
            <a:r>
              <a:rPr lang="en-US" smtClean="0"/>
              <a:t>Click to edit Master title style</a:t>
            </a:r>
            <a:endParaRPr lang="en-US"/>
          </a:p>
        </p:txBody>
      </p:sp>
      <p:sp>
        <p:nvSpPr>
          <p:cNvPr id="3" name="Content Placeholder 2"/>
          <p:cNvSpPr>
            <a:spLocks noGrp="1"/>
          </p:cNvSpPr>
          <p:nvPr>
            <p:ph sz="half" idx="1"/>
          </p:nvPr>
        </p:nvSpPr>
        <p:spPr>
          <a:xfrm>
            <a:off x="912813" y="1905000"/>
            <a:ext cx="3978275" cy="4191000"/>
          </a:xfrm>
        </p:spPr>
        <p:txBody>
          <a:body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4" name="Text Placeholder 3"/>
          <p:cNvSpPr>
            <a:spLocks noGrp="1"/>
          </p:cNvSpPr>
          <p:nvPr>
            <p:ph type="body" sz="half" idx="2"/>
          </p:nvPr>
        </p:nvSpPr>
        <p:spPr>
          <a:xfrm>
            <a:off x="5043488" y="1905000"/>
            <a:ext cx="3979862" cy="4191000"/>
          </a:xfrm>
        </p:spPr>
        <p:txBody>
          <a:body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5" name="Rectangle 4"/>
          <p:cNvSpPr>
            <a:spLocks noGrp="1" noChangeArrowheads="1"/>
          </p:cNvSpPr>
          <p:nvPr>
            <p:ph type="dt" sz="half" idx="10"/>
          </p:nvPr>
        </p:nvSpPr>
        <p:spPr>
          <a:ln/>
        </p:spPr>
        <p:txBody>
          <a:bodyPr/>
          <a:lstStyle>
            <a:lvl1pPr>
              <a:defRPr/>
            </a:lvl1pPr>
          </a:lstStyle>
          <a:p>
            <a:pPr>
              <a:defRPr/>
            </a:pPr>
            <a:endParaRPr lang="en-US"/>
          </a:p>
        </p:txBody>
      </p:sp>
      <p:sp>
        <p:nvSpPr>
          <p:cNvPr id="6" name="Rectangle 5"/>
          <p:cNvSpPr>
            <a:spLocks noGrp="1" noChangeArrowheads="1"/>
          </p:cNvSpPr>
          <p:nvPr>
            <p:ph type="ftr" sz="quarter" idx="11"/>
          </p:nvPr>
        </p:nvSpPr>
        <p:spPr>
          <a:ln/>
        </p:spPr>
        <p:txBody>
          <a:bodyPr/>
          <a:lstStyle>
            <a:lvl1pPr>
              <a:defRPr/>
            </a:lvl1pPr>
          </a:lstStyle>
          <a:p>
            <a:pPr>
              <a:defRPr/>
            </a:pPr>
            <a:endParaRPr lang="en-US"/>
          </a:p>
        </p:txBody>
      </p:sp>
      <p:sp>
        <p:nvSpPr>
          <p:cNvPr id="7" name="Rectangle 6"/>
          <p:cNvSpPr>
            <a:spLocks noGrp="1" noChangeArrowheads="1"/>
          </p:cNvSpPr>
          <p:nvPr>
            <p:ph type="sldNum" sz="quarter" idx="12"/>
          </p:nvPr>
        </p:nvSpPr>
        <p:spPr>
          <a:ln/>
        </p:spPr>
        <p:txBody>
          <a:bodyPr/>
          <a:lstStyle>
            <a:lvl1pPr>
              <a:defRPr/>
            </a:lvl1pPr>
          </a:lstStyle>
          <a:p>
            <a:pPr>
              <a:defRPr/>
            </a:pPr>
            <a:fld id="{7B2C555C-3ABB-484C-A22B-03AB794BD815}" type="slidenum">
              <a:rPr lang="en-US"/>
              <a:pPr>
                <a:defRPr/>
              </a:pPr>
              <a:t>‹#›</a:t>
            </a:fld>
            <a:endParaRPr lang="en-US"/>
          </a:p>
        </p:txBody>
      </p:sp>
    </p:spTree>
    <p:extLst>
      <p:ext uri="{BB962C8B-B14F-4D97-AF65-F5344CB8AC3E}">
        <p14:creationId xmlns:p14="http://schemas.microsoft.com/office/powerpoint/2010/main" val="903799079"/>
      </p:ext>
    </p:extLst>
  </p:cSld>
  <p:clrMapOvr>
    <a:masterClrMapping/>
  </p:clrMapOvr>
</p:sldLayout>
</file>

<file path=ppt/slideLayouts/slideLayout13.xml><?xml version="1.0" encoding="utf-8"?>
<p:sldLayout xmlns:a="http://schemas.openxmlformats.org/drawingml/2006/main" xmlns:r="http://schemas.openxmlformats.org/officeDocument/2006/relationships" xmlns:p="http://schemas.openxmlformats.org/presentationml/2006/main" type="objOverTx">
  <p:cSld name="Title and Content over Text">
    <p:spTree>
      <p:nvGrpSpPr>
        <p:cNvPr id="1" name=""/>
        <p:cNvGrpSpPr/>
        <p:nvPr/>
      </p:nvGrpSpPr>
      <p:grpSpPr>
        <a:xfrm>
          <a:off x="0" y="0"/>
          <a:ext cx="0" cy="0"/>
          <a:chOff x="0" y="0"/>
          <a:chExt cx="0" cy="0"/>
        </a:xfrm>
      </p:grpSpPr>
      <p:sp>
        <p:nvSpPr>
          <p:cNvPr id="2" name="Title 1"/>
          <p:cNvSpPr>
            <a:spLocks noGrp="1"/>
          </p:cNvSpPr>
          <p:nvPr>
            <p:ph type="title"/>
          </p:nvPr>
        </p:nvSpPr>
        <p:spPr>
          <a:xfrm>
            <a:off x="871538" y="533400"/>
            <a:ext cx="8162925" cy="1090613"/>
          </a:xfrm>
        </p:spPr>
        <p:txBody>
          <a:bodyPr/>
          <a:lstStyle/>
          <a:p>
            <a:r>
              <a:rPr lang="en-US" smtClean="0"/>
              <a:t>Click to edit Master title style</a:t>
            </a:r>
            <a:endParaRPr lang="en-US"/>
          </a:p>
        </p:txBody>
      </p:sp>
      <p:sp>
        <p:nvSpPr>
          <p:cNvPr id="3" name="Content Placeholder 2"/>
          <p:cNvSpPr>
            <a:spLocks noGrp="1"/>
          </p:cNvSpPr>
          <p:nvPr>
            <p:ph sz="half" idx="1"/>
          </p:nvPr>
        </p:nvSpPr>
        <p:spPr>
          <a:xfrm>
            <a:off x="912813" y="1905000"/>
            <a:ext cx="8110537" cy="2019300"/>
          </a:xfrm>
        </p:spPr>
        <p:txBody>
          <a:body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4" name="Text Placeholder 3"/>
          <p:cNvSpPr>
            <a:spLocks noGrp="1"/>
          </p:cNvSpPr>
          <p:nvPr>
            <p:ph type="body" sz="half" idx="2"/>
          </p:nvPr>
        </p:nvSpPr>
        <p:spPr>
          <a:xfrm>
            <a:off x="912813" y="4076700"/>
            <a:ext cx="8110537" cy="2019300"/>
          </a:xfrm>
        </p:spPr>
        <p:txBody>
          <a:body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5" name="Rectangle 4"/>
          <p:cNvSpPr>
            <a:spLocks noGrp="1" noChangeArrowheads="1"/>
          </p:cNvSpPr>
          <p:nvPr>
            <p:ph type="dt" sz="half" idx="10"/>
          </p:nvPr>
        </p:nvSpPr>
        <p:spPr>
          <a:ln/>
        </p:spPr>
        <p:txBody>
          <a:bodyPr/>
          <a:lstStyle>
            <a:lvl1pPr>
              <a:defRPr/>
            </a:lvl1pPr>
          </a:lstStyle>
          <a:p>
            <a:pPr>
              <a:defRPr/>
            </a:pPr>
            <a:endParaRPr lang="en-US"/>
          </a:p>
        </p:txBody>
      </p:sp>
      <p:sp>
        <p:nvSpPr>
          <p:cNvPr id="6" name="Rectangle 5"/>
          <p:cNvSpPr>
            <a:spLocks noGrp="1" noChangeArrowheads="1"/>
          </p:cNvSpPr>
          <p:nvPr>
            <p:ph type="ftr" sz="quarter" idx="11"/>
          </p:nvPr>
        </p:nvSpPr>
        <p:spPr>
          <a:ln/>
        </p:spPr>
        <p:txBody>
          <a:bodyPr/>
          <a:lstStyle>
            <a:lvl1pPr>
              <a:defRPr/>
            </a:lvl1pPr>
          </a:lstStyle>
          <a:p>
            <a:pPr>
              <a:defRPr/>
            </a:pPr>
            <a:endParaRPr lang="en-US"/>
          </a:p>
        </p:txBody>
      </p:sp>
      <p:sp>
        <p:nvSpPr>
          <p:cNvPr id="7" name="Rectangle 6"/>
          <p:cNvSpPr>
            <a:spLocks noGrp="1" noChangeArrowheads="1"/>
          </p:cNvSpPr>
          <p:nvPr>
            <p:ph type="sldNum" sz="quarter" idx="12"/>
          </p:nvPr>
        </p:nvSpPr>
        <p:spPr>
          <a:ln/>
        </p:spPr>
        <p:txBody>
          <a:bodyPr/>
          <a:lstStyle>
            <a:lvl1pPr>
              <a:defRPr/>
            </a:lvl1pPr>
          </a:lstStyle>
          <a:p>
            <a:pPr>
              <a:defRPr/>
            </a:pPr>
            <a:fld id="{1B0618A0-9784-4C4C-A53B-03358DDF33E4}" type="slidenum">
              <a:rPr lang="en-US"/>
              <a:pPr>
                <a:defRPr/>
              </a:pPr>
              <a:t>‹#›</a:t>
            </a:fld>
            <a:endParaRPr lang="en-US"/>
          </a:p>
        </p:txBody>
      </p:sp>
    </p:spTree>
    <p:extLst>
      <p:ext uri="{BB962C8B-B14F-4D97-AF65-F5344CB8AC3E}">
        <p14:creationId xmlns:p14="http://schemas.microsoft.com/office/powerpoint/2010/main" val="3640240612"/>
      </p:ext>
    </p:extLst>
  </p:cSld>
  <p:clrMapOvr>
    <a:masterClrMapping/>
  </p:clrMapOvr>
</p:sldLayout>
</file>

<file path=ppt/slideLayouts/slideLayout14.xml><?xml version="1.0" encoding="utf-8"?>
<p:sldLayout xmlns:a="http://schemas.openxmlformats.org/drawingml/2006/main" xmlns:r="http://schemas.openxmlformats.org/officeDocument/2006/relationships" xmlns:p="http://schemas.openxmlformats.org/presentationml/2006/main" type="objOnly">
  <p:cSld name="Content">
    <p:spTree>
      <p:nvGrpSpPr>
        <p:cNvPr id="1" name=""/>
        <p:cNvGrpSpPr/>
        <p:nvPr/>
      </p:nvGrpSpPr>
      <p:grpSpPr>
        <a:xfrm>
          <a:off x="0" y="0"/>
          <a:ext cx="0" cy="0"/>
          <a:chOff x="0" y="0"/>
          <a:chExt cx="0" cy="0"/>
        </a:xfrm>
      </p:grpSpPr>
      <p:sp>
        <p:nvSpPr>
          <p:cNvPr id="2" name="Content Placeholder 1"/>
          <p:cNvSpPr>
            <a:spLocks noGrp="1"/>
          </p:cNvSpPr>
          <p:nvPr>
            <p:ph/>
          </p:nvPr>
        </p:nvSpPr>
        <p:spPr>
          <a:xfrm>
            <a:off x="871538" y="533400"/>
            <a:ext cx="8162925" cy="5562600"/>
          </a:xfrm>
        </p:spPr>
        <p:txBody>
          <a:body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3" name="Rectangle 4"/>
          <p:cNvSpPr>
            <a:spLocks noGrp="1" noChangeArrowheads="1"/>
          </p:cNvSpPr>
          <p:nvPr>
            <p:ph type="dt" sz="half" idx="10"/>
          </p:nvPr>
        </p:nvSpPr>
        <p:spPr>
          <a:ln/>
        </p:spPr>
        <p:txBody>
          <a:bodyPr/>
          <a:lstStyle>
            <a:lvl1pPr>
              <a:defRPr/>
            </a:lvl1pPr>
          </a:lstStyle>
          <a:p>
            <a:pPr>
              <a:defRPr/>
            </a:pPr>
            <a:endParaRPr lang="en-US"/>
          </a:p>
        </p:txBody>
      </p:sp>
      <p:sp>
        <p:nvSpPr>
          <p:cNvPr id="4" name="Rectangle 5"/>
          <p:cNvSpPr>
            <a:spLocks noGrp="1" noChangeArrowheads="1"/>
          </p:cNvSpPr>
          <p:nvPr>
            <p:ph type="ftr" sz="quarter" idx="11"/>
          </p:nvPr>
        </p:nvSpPr>
        <p:spPr>
          <a:ln/>
        </p:spPr>
        <p:txBody>
          <a:bodyPr/>
          <a:lstStyle>
            <a:lvl1pPr>
              <a:defRPr/>
            </a:lvl1pPr>
          </a:lstStyle>
          <a:p>
            <a:pPr>
              <a:defRPr/>
            </a:pPr>
            <a:endParaRPr lang="en-US"/>
          </a:p>
        </p:txBody>
      </p:sp>
      <p:sp>
        <p:nvSpPr>
          <p:cNvPr id="5" name="Rectangle 6"/>
          <p:cNvSpPr>
            <a:spLocks noGrp="1" noChangeArrowheads="1"/>
          </p:cNvSpPr>
          <p:nvPr>
            <p:ph type="sldNum" sz="quarter" idx="12"/>
          </p:nvPr>
        </p:nvSpPr>
        <p:spPr>
          <a:ln/>
        </p:spPr>
        <p:txBody>
          <a:bodyPr/>
          <a:lstStyle>
            <a:lvl1pPr>
              <a:defRPr/>
            </a:lvl1pPr>
          </a:lstStyle>
          <a:p>
            <a:pPr>
              <a:defRPr/>
            </a:pPr>
            <a:fld id="{45EBC5B6-73D3-8D4F-805F-D5824C84E804}" type="slidenum">
              <a:rPr lang="en-US"/>
              <a:pPr>
                <a:defRPr/>
              </a:pPr>
              <a:t>‹#›</a:t>
            </a:fld>
            <a:endParaRPr lang="en-US"/>
          </a:p>
        </p:txBody>
      </p:sp>
    </p:spTree>
    <p:extLst>
      <p:ext uri="{BB962C8B-B14F-4D97-AF65-F5344CB8AC3E}">
        <p14:creationId xmlns:p14="http://schemas.microsoft.com/office/powerpoint/2010/main" val="3812544028"/>
      </p:ext>
    </p:extLst>
  </p:cSld>
  <p:clrMapOvr>
    <a:masterClrMapping/>
  </p:clrMapOvr>
</p:sldLayout>
</file>

<file path=ppt/slideMasters/_rels/slideMaster1.xml.rels><?xml version="1.0" encoding="UTF-8" standalone="yes"?>
<Relationships xmlns="http://schemas.openxmlformats.org/package/2006/relationships"><Relationship Id="rId11" Type="http://schemas.openxmlformats.org/officeDocument/2006/relationships/slideLayout" Target="../slideLayouts/slideLayout11.xml"/><Relationship Id="rId12" Type="http://schemas.openxmlformats.org/officeDocument/2006/relationships/slideLayout" Target="../slideLayouts/slideLayout12.xml"/><Relationship Id="rId13" Type="http://schemas.openxmlformats.org/officeDocument/2006/relationships/slideLayout" Target="../slideLayouts/slideLayout13.xml"/><Relationship Id="rId14" Type="http://schemas.openxmlformats.org/officeDocument/2006/relationships/slideLayout" Target="../slideLayouts/slideLayout14.xml"/><Relationship Id="rId15" Type="http://schemas.openxmlformats.org/officeDocument/2006/relationships/theme" Target="../theme/theme1.xml"/><Relationship Id="rId1" Type="http://schemas.openxmlformats.org/officeDocument/2006/relationships/slideLayout" Target="../slideLayouts/slideLayout1.xml"/><Relationship Id="rId2" Type="http://schemas.openxmlformats.org/officeDocument/2006/relationships/slideLayout" Target="../slideLayouts/slideLayout2.xml"/><Relationship Id="rId3" Type="http://schemas.openxmlformats.org/officeDocument/2006/relationships/slideLayout" Target="../slideLayouts/slideLayout3.xml"/><Relationship Id="rId4" Type="http://schemas.openxmlformats.org/officeDocument/2006/relationships/slideLayout" Target="../slideLayouts/slideLayout4.xml"/><Relationship Id="rId5" Type="http://schemas.openxmlformats.org/officeDocument/2006/relationships/slideLayout" Target="../slideLayouts/slideLayout5.xml"/><Relationship Id="rId6" Type="http://schemas.openxmlformats.org/officeDocument/2006/relationships/slideLayout" Target="../slideLayouts/slideLayout6.xml"/><Relationship Id="rId7" Type="http://schemas.openxmlformats.org/officeDocument/2006/relationships/slideLayout" Target="../slideLayouts/slideLayout7.xml"/><Relationship Id="rId8" Type="http://schemas.openxmlformats.org/officeDocument/2006/relationships/slideLayout" Target="../slideLayouts/slideLayout8.xml"/><Relationship Id="rId9" Type="http://schemas.openxmlformats.org/officeDocument/2006/relationships/slideLayout" Target="../slideLayouts/slideLayout9.xml"/><Relationship Id="rId10" Type="http://schemas.openxmlformats.org/officeDocument/2006/relationships/slideLayout" Target="../slideLayouts/slideLayout10.xml"/></Relationships>
</file>

<file path=ppt/slideMasters/slideMaster1.xml><?xml version="1.0" encoding="utf-8"?>
<p:sldMaster xmlns:a="http://schemas.openxmlformats.org/drawingml/2006/main" xmlns:r="http://schemas.openxmlformats.org/officeDocument/2006/relationships" xmlns:p="http://schemas.openxmlformats.org/presentationml/2006/main">
  <p:cSld>
    <p:bg>
      <p:bgRef idx="1001">
        <a:schemeClr val="bg1"/>
      </p:bgRef>
    </p:bg>
    <p:spTree>
      <p:nvGrpSpPr>
        <p:cNvPr id="1" name=""/>
        <p:cNvGrpSpPr/>
        <p:nvPr/>
      </p:nvGrpSpPr>
      <p:grpSpPr>
        <a:xfrm>
          <a:off x="0" y="0"/>
          <a:ext cx="0" cy="0"/>
          <a:chOff x="0" y="0"/>
          <a:chExt cx="0" cy="0"/>
        </a:xfrm>
      </p:grpSpPr>
      <p:sp>
        <p:nvSpPr>
          <p:cNvPr id="2" name="Title Placeholder 1"/>
          <p:cNvSpPr>
            <a:spLocks noGrp="1"/>
          </p:cNvSpPr>
          <p:nvPr>
            <p:ph type="title"/>
          </p:nvPr>
        </p:nvSpPr>
        <p:spPr>
          <a:xfrm>
            <a:off x="457200" y="274638"/>
            <a:ext cx="8229600" cy="1143000"/>
          </a:xfrm>
          <a:prstGeom prst="rect">
            <a:avLst/>
          </a:prstGeom>
        </p:spPr>
        <p:txBody>
          <a:bodyPr vert="horz" lIns="91440" tIns="45720" rIns="91440" bIns="45720" rtlCol="0" anchor="ctr">
            <a:normAutofit/>
          </a:bodyPr>
          <a:lstStyle/>
          <a:p>
            <a:r>
              <a:rPr lang="en-US" smtClean="0"/>
              <a:t>Click to edit Master title style</a:t>
            </a:r>
            <a:endParaRPr lang="en-US"/>
          </a:p>
        </p:txBody>
      </p:sp>
      <p:sp>
        <p:nvSpPr>
          <p:cNvPr id="3" name="Text Placeholder 2"/>
          <p:cNvSpPr>
            <a:spLocks noGrp="1"/>
          </p:cNvSpPr>
          <p:nvPr>
            <p:ph type="body" idx="1"/>
          </p:nvPr>
        </p:nvSpPr>
        <p:spPr>
          <a:xfrm>
            <a:off x="457200" y="1600200"/>
            <a:ext cx="8229600" cy="4525963"/>
          </a:xfrm>
          <a:prstGeom prst="rect">
            <a:avLst/>
          </a:prstGeom>
        </p:spPr>
        <p:txBody>
          <a:bodyPr vert="horz" lIns="91440" tIns="45720" rIns="91440" bIns="45720" rtlCol="0">
            <a:normAutofit/>
          </a:body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4" name="Date Placeholder 3"/>
          <p:cNvSpPr>
            <a:spLocks noGrp="1"/>
          </p:cNvSpPr>
          <p:nvPr>
            <p:ph type="dt" sz="half" idx="2"/>
          </p:nvPr>
        </p:nvSpPr>
        <p:spPr>
          <a:xfrm>
            <a:off x="457200" y="6356350"/>
            <a:ext cx="2133600" cy="365125"/>
          </a:xfrm>
          <a:prstGeom prst="rect">
            <a:avLst/>
          </a:prstGeom>
        </p:spPr>
        <p:txBody>
          <a:bodyPr vert="horz" lIns="91440" tIns="45720" rIns="91440" bIns="45720" rtlCol="0" anchor="ctr"/>
          <a:lstStyle>
            <a:lvl1pPr algn="l">
              <a:defRPr sz="1200">
                <a:solidFill>
                  <a:schemeClr val="tx1">
                    <a:tint val="75000"/>
                  </a:schemeClr>
                </a:solidFill>
              </a:defRPr>
            </a:lvl1pPr>
          </a:lstStyle>
          <a:p>
            <a:pPr>
              <a:defRPr/>
            </a:pPr>
            <a:endParaRPr lang="en-US"/>
          </a:p>
        </p:txBody>
      </p:sp>
      <p:sp>
        <p:nvSpPr>
          <p:cNvPr id="5" name="Footer Placeholder 4"/>
          <p:cNvSpPr>
            <a:spLocks noGrp="1"/>
          </p:cNvSpPr>
          <p:nvPr>
            <p:ph type="ftr" sz="quarter" idx="3"/>
          </p:nvPr>
        </p:nvSpPr>
        <p:spPr>
          <a:xfrm>
            <a:off x="3124200" y="6356350"/>
            <a:ext cx="2895600" cy="365125"/>
          </a:xfrm>
          <a:prstGeom prst="rect">
            <a:avLst/>
          </a:prstGeom>
        </p:spPr>
        <p:txBody>
          <a:bodyPr vert="horz" lIns="91440" tIns="45720" rIns="91440" bIns="45720" rtlCol="0" anchor="ctr"/>
          <a:lstStyle>
            <a:lvl1pPr algn="ctr">
              <a:defRPr sz="1200">
                <a:solidFill>
                  <a:schemeClr val="tx1">
                    <a:tint val="75000"/>
                  </a:schemeClr>
                </a:solidFill>
              </a:defRPr>
            </a:lvl1pPr>
          </a:lstStyle>
          <a:p>
            <a:pPr>
              <a:defRPr/>
            </a:pPr>
            <a:endParaRPr lang="en-US"/>
          </a:p>
        </p:txBody>
      </p:sp>
      <p:sp>
        <p:nvSpPr>
          <p:cNvPr id="6" name="Slide Number Placeholder 5"/>
          <p:cNvSpPr>
            <a:spLocks noGrp="1"/>
          </p:cNvSpPr>
          <p:nvPr>
            <p:ph type="sldNum" sz="quarter" idx="4"/>
          </p:nvPr>
        </p:nvSpPr>
        <p:spPr>
          <a:xfrm>
            <a:off x="6553200" y="6356350"/>
            <a:ext cx="2133600" cy="365125"/>
          </a:xfrm>
          <a:prstGeom prst="rect">
            <a:avLst/>
          </a:prstGeom>
        </p:spPr>
        <p:txBody>
          <a:bodyPr vert="horz" lIns="91440" tIns="45720" rIns="91440" bIns="45720" rtlCol="0" anchor="ctr"/>
          <a:lstStyle>
            <a:lvl1pPr algn="r">
              <a:defRPr sz="1200">
                <a:solidFill>
                  <a:schemeClr val="tx1">
                    <a:tint val="75000"/>
                  </a:schemeClr>
                </a:solidFill>
              </a:defRPr>
            </a:lvl1pPr>
          </a:lstStyle>
          <a:p>
            <a:pPr>
              <a:defRPr/>
            </a:pPr>
            <a:fld id="{012245FF-847E-B240-BDB2-5F2AF75BE2E0}" type="slidenum">
              <a:rPr lang="en-US" smtClean="0"/>
              <a:pPr>
                <a:defRPr/>
              </a:pPr>
              <a:t>‹#›</a:t>
            </a:fld>
            <a:endParaRPr lang="en-US"/>
          </a:p>
        </p:txBody>
      </p:sp>
    </p:spTree>
    <p:extLst>
      <p:ext uri="{BB962C8B-B14F-4D97-AF65-F5344CB8AC3E}">
        <p14:creationId xmlns:p14="http://schemas.microsoft.com/office/powerpoint/2010/main" val="4291344216"/>
      </p:ext>
    </p:extLst>
  </p:cSld>
  <p:clrMap bg1="lt1" tx1="dk1" bg2="lt2" tx2="dk2" accent1="accent1" accent2="accent2" accent3="accent3" accent4="accent4" accent5="accent5" accent6="accent6" hlink="hlink" folHlink="folHlink"/>
  <p:sldLayoutIdLst>
    <p:sldLayoutId id="2147485394" r:id="rId1"/>
    <p:sldLayoutId id="2147485395" r:id="rId2"/>
    <p:sldLayoutId id="2147485396" r:id="rId3"/>
    <p:sldLayoutId id="2147485397" r:id="rId4"/>
    <p:sldLayoutId id="2147485398" r:id="rId5"/>
    <p:sldLayoutId id="2147485399" r:id="rId6"/>
    <p:sldLayoutId id="2147485400" r:id="rId7"/>
    <p:sldLayoutId id="2147485401" r:id="rId8"/>
    <p:sldLayoutId id="2147485402" r:id="rId9"/>
    <p:sldLayoutId id="2147485403" r:id="rId10"/>
    <p:sldLayoutId id="2147485404" r:id="rId11"/>
    <p:sldLayoutId id="2147485405" r:id="rId12"/>
    <p:sldLayoutId id="2147485406" r:id="rId13"/>
    <p:sldLayoutId id="2147485407" r:id="rId14"/>
  </p:sldLayoutIdLst>
  <p:txStyles>
    <p:titleStyle>
      <a:lvl1pPr algn="ctr" defTabSz="457200" rtl="0" eaLnBrk="1" latinLnBrk="0" hangingPunct="1">
        <a:spcBef>
          <a:spcPct val="0"/>
        </a:spcBef>
        <a:buNone/>
        <a:defRPr sz="4400" kern="1200">
          <a:solidFill>
            <a:schemeClr val="tx1"/>
          </a:solidFill>
          <a:latin typeface="+mj-lt"/>
          <a:ea typeface="+mj-ea"/>
          <a:cs typeface="+mj-cs"/>
        </a:defRPr>
      </a:lvl1pPr>
    </p:titleStyle>
    <p:bodyStyle>
      <a:lvl1pPr marL="342900" indent="-342900" algn="l" defTabSz="457200" rtl="0" eaLnBrk="1" latinLnBrk="0" hangingPunct="1">
        <a:spcBef>
          <a:spcPct val="20000"/>
        </a:spcBef>
        <a:buFont typeface="Arial"/>
        <a:buChar char="•"/>
        <a:defRPr sz="3200" kern="1200">
          <a:solidFill>
            <a:schemeClr val="tx1"/>
          </a:solidFill>
          <a:latin typeface="+mn-lt"/>
          <a:ea typeface="+mn-ea"/>
          <a:cs typeface="+mn-cs"/>
        </a:defRPr>
      </a:lvl1pPr>
      <a:lvl2pPr marL="742950" indent="-285750" algn="l" defTabSz="457200" rtl="0" eaLnBrk="1" latinLnBrk="0" hangingPunct="1">
        <a:spcBef>
          <a:spcPct val="20000"/>
        </a:spcBef>
        <a:buFont typeface="Arial"/>
        <a:buChar char="–"/>
        <a:defRPr sz="2800" kern="1200">
          <a:solidFill>
            <a:schemeClr val="tx1"/>
          </a:solidFill>
          <a:latin typeface="+mn-lt"/>
          <a:ea typeface="+mn-ea"/>
          <a:cs typeface="+mn-cs"/>
        </a:defRPr>
      </a:lvl2pPr>
      <a:lvl3pPr marL="1143000" indent="-228600" algn="l" defTabSz="457200" rtl="0" eaLnBrk="1" latinLnBrk="0" hangingPunct="1">
        <a:spcBef>
          <a:spcPct val="20000"/>
        </a:spcBef>
        <a:buFont typeface="Arial"/>
        <a:buChar char="•"/>
        <a:defRPr sz="2400" kern="1200">
          <a:solidFill>
            <a:schemeClr val="tx1"/>
          </a:solidFill>
          <a:latin typeface="+mn-lt"/>
          <a:ea typeface="+mn-ea"/>
          <a:cs typeface="+mn-cs"/>
        </a:defRPr>
      </a:lvl3pPr>
      <a:lvl4pPr marL="1600200" indent="-228600" algn="l" defTabSz="457200" rtl="0" eaLnBrk="1" latinLnBrk="0" hangingPunct="1">
        <a:spcBef>
          <a:spcPct val="20000"/>
        </a:spcBef>
        <a:buFont typeface="Arial"/>
        <a:buChar char="–"/>
        <a:defRPr sz="2000" kern="1200">
          <a:solidFill>
            <a:schemeClr val="tx1"/>
          </a:solidFill>
          <a:latin typeface="+mn-lt"/>
          <a:ea typeface="+mn-ea"/>
          <a:cs typeface="+mn-cs"/>
        </a:defRPr>
      </a:lvl4pPr>
      <a:lvl5pPr marL="2057400" indent="-228600" algn="l" defTabSz="457200" rtl="0" eaLnBrk="1" latinLnBrk="0" hangingPunct="1">
        <a:spcBef>
          <a:spcPct val="20000"/>
        </a:spcBef>
        <a:buFont typeface="Arial"/>
        <a:buChar char="»"/>
        <a:defRPr sz="2000" kern="1200">
          <a:solidFill>
            <a:schemeClr val="tx1"/>
          </a:solidFill>
          <a:latin typeface="+mn-lt"/>
          <a:ea typeface="+mn-ea"/>
          <a:cs typeface="+mn-cs"/>
        </a:defRPr>
      </a:lvl5pPr>
      <a:lvl6pPr marL="2514600" indent="-228600" algn="l" defTabSz="457200" rtl="0" eaLnBrk="1" latinLnBrk="0" hangingPunct="1">
        <a:spcBef>
          <a:spcPct val="20000"/>
        </a:spcBef>
        <a:buFont typeface="Arial"/>
        <a:buChar char="•"/>
        <a:defRPr sz="2000" kern="1200">
          <a:solidFill>
            <a:schemeClr val="tx1"/>
          </a:solidFill>
          <a:latin typeface="+mn-lt"/>
          <a:ea typeface="+mn-ea"/>
          <a:cs typeface="+mn-cs"/>
        </a:defRPr>
      </a:lvl6pPr>
      <a:lvl7pPr marL="2971800" indent="-228600" algn="l" defTabSz="457200" rtl="0" eaLnBrk="1" latinLnBrk="0" hangingPunct="1">
        <a:spcBef>
          <a:spcPct val="20000"/>
        </a:spcBef>
        <a:buFont typeface="Arial"/>
        <a:buChar char="•"/>
        <a:defRPr sz="2000" kern="1200">
          <a:solidFill>
            <a:schemeClr val="tx1"/>
          </a:solidFill>
          <a:latin typeface="+mn-lt"/>
          <a:ea typeface="+mn-ea"/>
          <a:cs typeface="+mn-cs"/>
        </a:defRPr>
      </a:lvl7pPr>
      <a:lvl8pPr marL="3429000" indent="-228600" algn="l" defTabSz="457200" rtl="0" eaLnBrk="1" latinLnBrk="0" hangingPunct="1">
        <a:spcBef>
          <a:spcPct val="20000"/>
        </a:spcBef>
        <a:buFont typeface="Arial"/>
        <a:buChar char="•"/>
        <a:defRPr sz="2000" kern="1200">
          <a:solidFill>
            <a:schemeClr val="tx1"/>
          </a:solidFill>
          <a:latin typeface="+mn-lt"/>
          <a:ea typeface="+mn-ea"/>
          <a:cs typeface="+mn-cs"/>
        </a:defRPr>
      </a:lvl8pPr>
      <a:lvl9pPr marL="3886200" indent="-228600" algn="l" defTabSz="457200" rtl="0" eaLnBrk="1" latinLnBrk="0" hangingPunct="1">
        <a:spcBef>
          <a:spcPct val="20000"/>
        </a:spcBef>
        <a:buFont typeface="Arial"/>
        <a:buChar char="•"/>
        <a:defRPr sz="2000" kern="1200">
          <a:solidFill>
            <a:schemeClr val="tx1"/>
          </a:solidFill>
          <a:latin typeface="+mn-lt"/>
          <a:ea typeface="+mn-ea"/>
          <a:cs typeface="+mn-cs"/>
        </a:defRPr>
      </a:lvl9pPr>
    </p:bodyStyle>
    <p:otherStyle>
      <a:defPPr>
        <a:defRPr lang="en-US"/>
      </a:defPPr>
      <a:lvl1pPr marL="0" algn="l" defTabSz="457200" rtl="0" eaLnBrk="1" latinLnBrk="0" hangingPunct="1">
        <a:defRPr sz="1800" kern="1200">
          <a:solidFill>
            <a:schemeClr val="tx1"/>
          </a:solidFill>
          <a:latin typeface="+mn-lt"/>
          <a:ea typeface="+mn-ea"/>
          <a:cs typeface="+mn-cs"/>
        </a:defRPr>
      </a:lvl1pPr>
      <a:lvl2pPr marL="457200" algn="l" defTabSz="457200" rtl="0" eaLnBrk="1" latinLnBrk="0" hangingPunct="1">
        <a:defRPr sz="1800" kern="1200">
          <a:solidFill>
            <a:schemeClr val="tx1"/>
          </a:solidFill>
          <a:latin typeface="+mn-lt"/>
          <a:ea typeface="+mn-ea"/>
          <a:cs typeface="+mn-cs"/>
        </a:defRPr>
      </a:lvl2pPr>
      <a:lvl3pPr marL="914400" algn="l" defTabSz="457200" rtl="0" eaLnBrk="1" latinLnBrk="0" hangingPunct="1">
        <a:defRPr sz="1800" kern="1200">
          <a:solidFill>
            <a:schemeClr val="tx1"/>
          </a:solidFill>
          <a:latin typeface="+mn-lt"/>
          <a:ea typeface="+mn-ea"/>
          <a:cs typeface="+mn-cs"/>
        </a:defRPr>
      </a:lvl3pPr>
      <a:lvl4pPr marL="1371600" algn="l" defTabSz="457200" rtl="0" eaLnBrk="1" latinLnBrk="0" hangingPunct="1">
        <a:defRPr sz="1800" kern="1200">
          <a:solidFill>
            <a:schemeClr val="tx1"/>
          </a:solidFill>
          <a:latin typeface="+mn-lt"/>
          <a:ea typeface="+mn-ea"/>
          <a:cs typeface="+mn-cs"/>
        </a:defRPr>
      </a:lvl4pPr>
      <a:lvl5pPr marL="1828800" algn="l" defTabSz="457200" rtl="0" eaLnBrk="1" latinLnBrk="0" hangingPunct="1">
        <a:defRPr sz="1800" kern="1200">
          <a:solidFill>
            <a:schemeClr val="tx1"/>
          </a:solidFill>
          <a:latin typeface="+mn-lt"/>
          <a:ea typeface="+mn-ea"/>
          <a:cs typeface="+mn-cs"/>
        </a:defRPr>
      </a:lvl5pPr>
      <a:lvl6pPr marL="2286000" algn="l" defTabSz="457200" rtl="0" eaLnBrk="1" latinLnBrk="0" hangingPunct="1">
        <a:defRPr sz="1800" kern="1200">
          <a:solidFill>
            <a:schemeClr val="tx1"/>
          </a:solidFill>
          <a:latin typeface="+mn-lt"/>
          <a:ea typeface="+mn-ea"/>
          <a:cs typeface="+mn-cs"/>
        </a:defRPr>
      </a:lvl6pPr>
      <a:lvl7pPr marL="2743200" algn="l" defTabSz="457200" rtl="0" eaLnBrk="1" latinLnBrk="0" hangingPunct="1">
        <a:defRPr sz="1800" kern="1200">
          <a:solidFill>
            <a:schemeClr val="tx1"/>
          </a:solidFill>
          <a:latin typeface="+mn-lt"/>
          <a:ea typeface="+mn-ea"/>
          <a:cs typeface="+mn-cs"/>
        </a:defRPr>
      </a:lvl7pPr>
      <a:lvl8pPr marL="3200400" algn="l" defTabSz="457200" rtl="0" eaLnBrk="1" latinLnBrk="0" hangingPunct="1">
        <a:defRPr sz="1800" kern="1200">
          <a:solidFill>
            <a:schemeClr val="tx1"/>
          </a:solidFill>
          <a:latin typeface="+mn-lt"/>
          <a:ea typeface="+mn-ea"/>
          <a:cs typeface="+mn-cs"/>
        </a:defRPr>
      </a:lvl8pPr>
      <a:lvl9pPr marL="3657600" algn="l" defTabSz="457200" rtl="0" eaLnBrk="1" latinLnBrk="0" hangingPunct="1">
        <a:defRPr sz="1800" kern="1200">
          <a:solidFill>
            <a:schemeClr val="tx1"/>
          </a:solidFill>
          <a:latin typeface="+mn-lt"/>
          <a:ea typeface="+mn-ea"/>
          <a:cs typeface="+mn-cs"/>
        </a:defRPr>
      </a:lvl9pPr>
    </p:otherStyle>
  </p:txStyles>
</p:sldMaster>
</file>

<file path=ppt/slides/_rels/slide1.xml.rels><?xml version="1.0" encoding="UTF-8" standalone="yes"?>
<Relationships xmlns="http://schemas.openxmlformats.org/package/2006/relationships"><Relationship Id="rId1" Type="http://schemas.openxmlformats.org/officeDocument/2006/relationships/slideLayout" Target="../slideLayouts/slideLayout1.xml"/></Relationships>
</file>

<file path=ppt/slides/_rels/slide2.xml.rels><?xml version="1.0" encoding="UTF-8" standalone="yes"?>
<Relationships xmlns="http://schemas.openxmlformats.org/package/2006/relationships"><Relationship Id="rId3" Type="http://schemas.openxmlformats.org/officeDocument/2006/relationships/image" Target="../media/image2.jpg"/><Relationship Id="rId4" Type="http://schemas.openxmlformats.org/officeDocument/2006/relationships/image" Target="../media/image3.jpg"/><Relationship Id="rId1" Type="http://schemas.openxmlformats.org/officeDocument/2006/relationships/slideLayout" Target="../slideLayouts/slideLayout2.xml"/><Relationship Id="rId2" Type="http://schemas.openxmlformats.org/officeDocument/2006/relationships/image" Target="../media/image1.jpg"/></Relationships>
</file>

<file path=ppt/slides/_rels/slide3.xml.rels><?xml version="1.0" encoding="UTF-8" standalone="yes"?>
<Relationships xmlns="http://schemas.openxmlformats.org/package/2006/relationships"><Relationship Id="rId1" Type="http://schemas.openxmlformats.org/officeDocument/2006/relationships/slideLayout" Target="../slideLayouts/slideLayout2.xml"/><Relationship Id="rId2" Type="http://schemas.openxmlformats.org/officeDocument/2006/relationships/image" Target="../media/image4.jpg"/></Relationships>
</file>

<file path=ppt/slides/_rels/slide4.xml.rels><?xml version="1.0" encoding="UTF-8" standalone="yes"?>
<Relationships xmlns="http://schemas.openxmlformats.org/package/2006/relationships"><Relationship Id="rId3" Type="http://schemas.openxmlformats.org/officeDocument/2006/relationships/image" Target="../media/image6.jpg"/><Relationship Id="rId4" Type="http://schemas.openxmlformats.org/officeDocument/2006/relationships/image" Target="../media/image7.jpg"/><Relationship Id="rId5" Type="http://schemas.openxmlformats.org/officeDocument/2006/relationships/image" Target="../media/image8.jpg"/><Relationship Id="rId1" Type="http://schemas.openxmlformats.org/officeDocument/2006/relationships/slideLayout" Target="../slideLayouts/slideLayout2.xml"/><Relationship Id="rId2" Type="http://schemas.openxmlformats.org/officeDocument/2006/relationships/image" Target="../media/image5.jpg"/></Relationships>
</file>

<file path=ppt/slides/_rels/slide5.xml.rels><?xml version="1.0" encoding="UTF-8" standalone="yes"?>
<Relationships xmlns="http://schemas.openxmlformats.org/package/2006/relationships"><Relationship Id="rId1" Type="http://schemas.openxmlformats.org/officeDocument/2006/relationships/slideLayout" Target="../slideLayouts/slideLayout2.xml"/><Relationship Id="rId2" Type="http://schemas.openxmlformats.org/officeDocument/2006/relationships/image" Target="../media/image9.jpg"/></Relationships>
</file>

<file path=ppt/slides/_rels/slide6.xml.rels><?xml version="1.0" encoding="UTF-8" standalone="yes"?>
<Relationships xmlns="http://schemas.openxmlformats.org/package/2006/relationships"><Relationship Id="rId1" Type="http://schemas.openxmlformats.org/officeDocument/2006/relationships/slideLayout" Target="../slideLayouts/slideLayout2.xml"/><Relationship Id="rId2" Type="http://schemas.openxmlformats.org/officeDocument/2006/relationships/image" Target="../media/image10.jpg"/></Relationships>
</file>

<file path=ppt/slides/_rels/slide7.xml.rels><?xml version="1.0" encoding="UTF-8" standalone="yes"?>
<Relationships xmlns="http://schemas.openxmlformats.org/package/2006/relationships"><Relationship Id="rId1" Type="http://schemas.openxmlformats.org/officeDocument/2006/relationships/slideLayout" Target="../slideLayouts/slideLayout2.xml"/><Relationship Id="rId2" Type="http://schemas.openxmlformats.org/officeDocument/2006/relationships/image" Target="../media/image11.jpg"/></Relationships>
</file>

<file path=ppt/slides/_rels/slide8.xml.rels><?xml version="1.0" encoding="UTF-8" standalone="yes"?>
<Relationships xmlns="http://schemas.openxmlformats.org/package/2006/relationships"><Relationship Id="rId1" Type="http://schemas.openxmlformats.org/officeDocument/2006/relationships/slideLayout" Target="../slideLayouts/slideLayout2.xml"/><Relationship Id="rId2" Type="http://schemas.openxmlformats.org/officeDocument/2006/relationships/image" Target="../media/image12.jpg"/></Relationships>
</file>

<file path=ppt/slides/_rels/slide9.xml.rels><?xml version="1.0" encoding="UTF-8" standalone="yes"?>
<Relationships xmlns="http://schemas.openxmlformats.org/package/2006/relationships"><Relationship Id="rId1" Type="http://schemas.openxmlformats.org/officeDocument/2006/relationships/slideLayout" Target="../slideLayouts/slideLayout2.xml"/><Relationship Id="rId2" Type="http://schemas.openxmlformats.org/officeDocument/2006/relationships/image" Target="../media/image13.jpg"/></Relationships>
</file>

<file path=ppt/slides/_rels/slide10.xml.rels><?xml version="1.0" encoding="UTF-8" standalone="yes"?>
<Relationships xmlns="http://schemas.openxmlformats.org/package/2006/relationships"><Relationship Id="rId1" Type="http://schemas.openxmlformats.org/officeDocument/2006/relationships/slideLayout" Target="../slideLayouts/slideLayout2.xml"/><Relationship Id="rId2" Type="http://schemas.openxmlformats.org/officeDocument/2006/relationships/image" Target="../media/image14.jpg"/></Relationships>
</file>

<file path=ppt/slides/_rels/slide11.xml.rels><?xml version="1.0" encoding="UTF-8" standalone="yes"?>
<Relationships xmlns="http://schemas.openxmlformats.org/package/2006/relationships"><Relationship Id="rId1" Type="http://schemas.openxmlformats.org/officeDocument/2006/relationships/slideLayout" Target="../slideLayouts/slideLayout2.xml"/><Relationship Id="rId2" Type="http://schemas.openxmlformats.org/officeDocument/2006/relationships/image" Target="../media/image15.jpg"/></Relationships>
</file>

<file path=ppt/slides/_rels/slide12.xml.rels><?xml version="1.0" encoding="UTF-8" standalone="yes"?>
<Relationships xmlns="http://schemas.openxmlformats.org/package/2006/relationships"><Relationship Id="rId1" Type="http://schemas.openxmlformats.org/officeDocument/2006/relationships/slideLayout" Target="../slideLayouts/slideLayout2.xml"/><Relationship Id="rId2" Type="http://schemas.openxmlformats.org/officeDocument/2006/relationships/image" Target="../media/image16.jpg"/><Relationship Id="rId3" Type="http://schemas.openxmlformats.org/officeDocument/2006/relationships/image" Target="../media/image17.jpg"/></Relationships>
</file>

<file path=ppt/slides/_rels/slide13.xml.rels><?xml version="1.0" encoding="UTF-8" standalone="yes"?>
<Relationships xmlns="http://schemas.openxmlformats.org/package/2006/relationships"><Relationship Id="rId1" Type="http://schemas.openxmlformats.org/officeDocument/2006/relationships/slideLayout" Target="../slideLayouts/slideLayout2.xml"/><Relationship Id="rId2" Type="http://schemas.openxmlformats.org/officeDocument/2006/relationships/image" Target="../media/image18.jpg"/></Relationships>
</file>

<file path=ppt/slides/_rels/slide14.xml.rels><?xml version="1.0" encoding="UTF-8" standalone="yes"?>
<Relationships xmlns="http://schemas.openxmlformats.org/package/2006/relationships"><Relationship Id="rId1" Type="http://schemas.openxmlformats.org/officeDocument/2006/relationships/slideLayout" Target="../slideLayouts/slideLayout2.xml"/><Relationship Id="rId2" Type="http://schemas.openxmlformats.org/officeDocument/2006/relationships/image" Target="../media/image19.jpg"/></Relationships>
</file>

<file path=ppt/slides/_rels/slide15.xml.rels><?xml version="1.0" encoding="UTF-8" standalone="yes"?>
<Relationships xmlns="http://schemas.openxmlformats.org/package/2006/relationships"><Relationship Id="rId1" Type="http://schemas.openxmlformats.org/officeDocument/2006/relationships/slideLayout" Target="../slideLayouts/slideLayout2.xml"/><Relationship Id="rId2" Type="http://schemas.openxmlformats.org/officeDocument/2006/relationships/image" Target="../media/image20.jpg"/></Relationships>
</file>

<file path=ppt/slides/_rels/slide16.xml.rels><?xml version="1.0" encoding="UTF-8" standalone="yes"?>
<Relationships xmlns="http://schemas.openxmlformats.org/package/2006/relationships"><Relationship Id="rId1" Type="http://schemas.openxmlformats.org/officeDocument/2006/relationships/slideLayout" Target="../slideLayouts/slideLayout2.xml"/><Relationship Id="rId2" Type="http://schemas.openxmlformats.org/officeDocument/2006/relationships/image" Target="../media/image21.jpg"/><Relationship Id="rId3" Type="http://schemas.openxmlformats.org/officeDocument/2006/relationships/image" Target="../media/image22.jpg"/></Relationships>
</file>

<file path=ppt/slides/_rels/slide17.xml.rels><?xml version="1.0" encoding="UTF-8" standalone="yes"?>
<Relationships xmlns="http://schemas.openxmlformats.org/package/2006/relationships"><Relationship Id="rId1" Type="http://schemas.openxmlformats.org/officeDocument/2006/relationships/slideLayout" Target="../slideLayouts/slideLayout2.xml"/><Relationship Id="rId2" Type="http://schemas.openxmlformats.org/officeDocument/2006/relationships/image" Target="../media/image23.jpg"/></Relationships>
</file>

<file path=ppt/slides/_rels/slide18.xml.rels><?xml version="1.0" encoding="UTF-8" standalone="yes"?>
<Relationships xmlns="http://schemas.openxmlformats.org/package/2006/relationships"><Relationship Id="rId1" Type="http://schemas.openxmlformats.org/officeDocument/2006/relationships/slideLayout" Target="../slideLayouts/slideLayout2.xml"/><Relationship Id="rId2" Type="http://schemas.openxmlformats.org/officeDocument/2006/relationships/image" Target="../media/image24.jpg"/></Relationships>
</file>

<file path=ppt/slides/_rels/slide19.xml.rels><?xml version="1.0" encoding="UTF-8" standalone="yes"?>
<Relationships xmlns="http://schemas.openxmlformats.org/package/2006/relationships"><Relationship Id="rId1" Type="http://schemas.openxmlformats.org/officeDocument/2006/relationships/slideLayout" Target="../slideLayouts/slideLayout2.xml"/><Relationship Id="rId2" Type="http://schemas.openxmlformats.org/officeDocument/2006/relationships/image" Target="../media/image25.jpg"/></Relationships>
</file>

<file path=ppt/slides/_rels/slide20.xml.rels><?xml version="1.0" encoding="UTF-8" standalone="yes"?>
<Relationships xmlns="http://schemas.openxmlformats.org/package/2006/relationships"><Relationship Id="rId3" Type="http://schemas.openxmlformats.org/officeDocument/2006/relationships/image" Target="../media/image26.jpg"/><Relationship Id="rId4" Type="http://schemas.openxmlformats.org/officeDocument/2006/relationships/image" Target="../media/image27.jpg"/><Relationship Id="rId1" Type="http://schemas.openxmlformats.org/officeDocument/2006/relationships/slideLayout" Target="../slideLayouts/slideLayout2.xml"/><Relationship Id="rId2" Type="http://schemas.openxmlformats.org/officeDocument/2006/relationships/notesSlide" Target="../notesSlides/notesSlide1.xml"/></Relationships>
</file>

<file path=ppt/slides/_rels/slide21.xml.rels><?xml version="1.0" encoding="UTF-8" standalone="yes"?>
<Relationships xmlns="http://schemas.openxmlformats.org/package/2006/relationships"><Relationship Id="rId1" Type="http://schemas.openxmlformats.org/officeDocument/2006/relationships/slideLayout" Target="../slideLayouts/slideLayout2.xml"/><Relationship Id="rId2" Type="http://schemas.openxmlformats.org/officeDocument/2006/relationships/image" Target="../media/image28.jpg"/></Relationships>
</file>

<file path=ppt/slides/_rels/slide22.xml.rels><?xml version="1.0" encoding="UTF-8" standalone="yes"?>
<Relationships xmlns="http://schemas.openxmlformats.org/package/2006/relationships"><Relationship Id="rId1" Type="http://schemas.openxmlformats.org/officeDocument/2006/relationships/slideLayout" Target="../slideLayouts/slideLayout2.xml"/><Relationship Id="rId2" Type="http://schemas.openxmlformats.org/officeDocument/2006/relationships/image" Target="../media/image29.jpg"/></Relationships>
</file>

<file path=ppt/slides/_rels/slide23.xml.rels><?xml version="1.0" encoding="UTF-8" standalone="yes"?>
<Relationships xmlns="http://schemas.openxmlformats.org/package/2006/relationships"><Relationship Id="rId1" Type="http://schemas.openxmlformats.org/officeDocument/2006/relationships/slideLayout" Target="../slideLayouts/slideLayout2.xml"/><Relationship Id="rId2" Type="http://schemas.openxmlformats.org/officeDocument/2006/relationships/image" Target="../media/image30.jpg"/><Relationship Id="rId3" Type="http://schemas.openxmlformats.org/officeDocument/2006/relationships/image" Target="../media/image31.jpg"/></Relationships>
</file>

<file path=ppt/slides/_rels/slide24.xml.rels><?xml version="1.0" encoding="UTF-8" standalone="yes"?>
<Relationships xmlns="http://schemas.openxmlformats.org/package/2006/relationships"><Relationship Id="rId1" Type="http://schemas.openxmlformats.org/officeDocument/2006/relationships/slideLayout" Target="../slideLayouts/slideLayout2.xml"/><Relationship Id="rId2" Type="http://schemas.openxmlformats.org/officeDocument/2006/relationships/image" Target="../media/image32.jpg"/></Relationships>
</file>

<file path=ppt/slides/_rels/slide25.xml.rels><?xml version="1.0" encoding="UTF-8" standalone="yes"?>
<Relationships xmlns="http://schemas.openxmlformats.org/package/2006/relationships"><Relationship Id="rId1" Type="http://schemas.openxmlformats.org/officeDocument/2006/relationships/slideLayout" Target="../slideLayouts/slideLayout2.xml"/><Relationship Id="rId2" Type="http://schemas.openxmlformats.org/officeDocument/2006/relationships/image" Target="../media/image33.jpg"/></Relationships>
</file>

<file path=ppt/slides/_rels/slide26.xml.rels><?xml version="1.0" encoding="UTF-8" standalone="yes"?>
<Relationships xmlns="http://schemas.openxmlformats.org/package/2006/relationships"><Relationship Id="rId3" Type="http://schemas.openxmlformats.org/officeDocument/2006/relationships/image" Target="../media/image35.jpg"/><Relationship Id="rId4" Type="http://schemas.openxmlformats.org/officeDocument/2006/relationships/image" Target="../media/image36.jpg"/><Relationship Id="rId1" Type="http://schemas.openxmlformats.org/officeDocument/2006/relationships/slideLayout" Target="../slideLayouts/slideLayout2.xml"/><Relationship Id="rId2" Type="http://schemas.openxmlformats.org/officeDocument/2006/relationships/image" Target="../media/image34.jpg"/></Relationships>
</file>

<file path=ppt/slides/_rels/slide27.xml.rels><?xml version="1.0" encoding="UTF-8" standalone="yes"?>
<Relationships xmlns="http://schemas.openxmlformats.org/package/2006/relationships"><Relationship Id="rId1" Type="http://schemas.openxmlformats.org/officeDocument/2006/relationships/slideLayout" Target="../slideLayouts/slideLayout2.xml"/><Relationship Id="rId2" Type="http://schemas.openxmlformats.org/officeDocument/2006/relationships/image" Target="../media/image37.jpg"/><Relationship Id="rId3" Type="http://schemas.openxmlformats.org/officeDocument/2006/relationships/image" Target="../media/image38.jpg"/></Relationships>
</file>

<file path=ppt/slides/_rels/slide28.xml.rels><?xml version="1.0" encoding="UTF-8" standalone="yes"?>
<Relationships xmlns="http://schemas.openxmlformats.org/package/2006/relationships"><Relationship Id="rId1" Type="http://schemas.openxmlformats.org/officeDocument/2006/relationships/slideLayout" Target="../slideLayouts/slideLayout2.xml"/><Relationship Id="rId2" Type="http://schemas.openxmlformats.org/officeDocument/2006/relationships/image" Target="../media/image39.jpg"/></Relationships>
</file>

<file path=ppt/slides/_rels/slide29.xml.rels><?xml version="1.0" encoding="UTF-8" standalone="yes"?>
<Relationships xmlns="http://schemas.openxmlformats.org/package/2006/relationships"><Relationship Id="rId1" Type="http://schemas.openxmlformats.org/officeDocument/2006/relationships/slideLayout" Target="../slideLayouts/slideLayout2.xml"/><Relationship Id="rId2" Type="http://schemas.openxmlformats.org/officeDocument/2006/relationships/image" Target="../media/image40.jpg"/><Relationship Id="rId3" Type="http://schemas.openxmlformats.org/officeDocument/2006/relationships/image" Target="../media/image41.jpg"/></Relationships>
</file>

<file path=ppt/slides/_rels/slide30.xml.rels><?xml version="1.0" encoding="UTF-8" standalone="yes"?>
<Relationships xmlns="http://schemas.openxmlformats.org/package/2006/relationships"><Relationship Id="rId1" Type="http://schemas.openxmlformats.org/officeDocument/2006/relationships/slideLayout" Target="../slideLayouts/slideLayout2.xml"/><Relationship Id="rId2" Type="http://schemas.openxmlformats.org/officeDocument/2006/relationships/image" Target="../media/image42.jpg"/><Relationship Id="rId3" Type="http://schemas.openxmlformats.org/officeDocument/2006/relationships/image" Target="../media/image43.jpg"/></Relationships>
</file>

<file path=ppt/slides/_rels/slide31.xml.rels><?xml version="1.0" encoding="UTF-8" standalone="yes"?>
<Relationships xmlns="http://schemas.openxmlformats.org/package/2006/relationships"><Relationship Id="rId1" Type="http://schemas.openxmlformats.org/officeDocument/2006/relationships/slideLayout" Target="../slideLayouts/slideLayout2.xml"/><Relationship Id="rId2" Type="http://schemas.openxmlformats.org/officeDocument/2006/relationships/image" Target="../media/image44.jpg"/></Relationships>
</file>

<file path=ppt/slides/_rels/slide32.xml.rels><?xml version="1.0" encoding="UTF-8" standalone="yes"?>
<Relationships xmlns="http://schemas.openxmlformats.org/package/2006/relationships"><Relationship Id="rId1" Type="http://schemas.openxmlformats.org/officeDocument/2006/relationships/slideLayout" Target="../slideLayouts/slideLayout2.xml"/><Relationship Id="rId2" Type="http://schemas.openxmlformats.org/officeDocument/2006/relationships/image" Target="../media/image45.jpg"/></Relationships>
</file>

<file path=ppt/slides/_rels/slide33.xml.rels><?xml version="1.0" encoding="UTF-8" standalone="yes"?>
<Relationships xmlns="http://schemas.openxmlformats.org/package/2006/relationships"><Relationship Id="rId1" Type="http://schemas.openxmlformats.org/officeDocument/2006/relationships/slideLayout" Target="../slideLayouts/slideLayout2.xml"/><Relationship Id="rId2" Type="http://schemas.openxmlformats.org/officeDocument/2006/relationships/image" Target="../media/image46.jpg"/></Relationships>
</file>

<file path=ppt/slides/_rels/slide34.xml.rels><?xml version="1.0" encoding="UTF-8" standalone="yes"?>
<Relationships xmlns="http://schemas.openxmlformats.org/package/2006/relationships"><Relationship Id="rId1" Type="http://schemas.openxmlformats.org/officeDocument/2006/relationships/slideLayout" Target="../slideLayouts/slideLayout2.xml"/><Relationship Id="rId2" Type="http://schemas.openxmlformats.org/officeDocument/2006/relationships/image" Target="../media/image47.jpg"/></Relationships>
</file>

<file path=ppt/slides/_rels/slide35.xml.rels><?xml version="1.0" encoding="UTF-8" standalone="yes"?>
<Relationships xmlns="http://schemas.openxmlformats.org/package/2006/relationships"><Relationship Id="rId1" Type="http://schemas.openxmlformats.org/officeDocument/2006/relationships/slideLayout" Target="../slideLayouts/slideLayout2.xml"/><Relationship Id="rId2" Type="http://schemas.openxmlformats.org/officeDocument/2006/relationships/image" Target="../media/image48.jpg"/></Relationships>
</file>

<file path=ppt/slides/_rels/slide36.xml.rels><?xml version="1.0" encoding="UTF-8" standalone="yes"?>
<Relationships xmlns="http://schemas.openxmlformats.org/package/2006/relationships"><Relationship Id="rId1" Type="http://schemas.openxmlformats.org/officeDocument/2006/relationships/slideLayout" Target="../slideLayouts/slideLayout2.xml"/><Relationship Id="rId2" Type="http://schemas.openxmlformats.org/officeDocument/2006/relationships/image" Target="../media/image49.jpg"/></Relationships>
</file>

<file path=ppt/slides/_rels/slide37.xml.rels><?xml version="1.0" encoding="UTF-8" standalone="yes"?>
<Relationships xmlns="http://schemas.openxmlformats.org/package/2006/relationships"><Relationship Id="rId1" Type="http://schemas.openxmlformats.org/officeDocument/2006/relationships/slideLayout" Target="../slideLayouts/slideLayout2.xml"/><Relationship Id="rId2" Type="http://schemas.openxmlformats.org/officeDocument/2006/relationships/image" Target="../media/image50.jpg"/></Relationships>
</file>

<file path=ppt/slides/_rels/slide38.xml.rels><?xml version="1.0" encoding="UTF-8" standalone="yes"?>
<Relationships xmlns="http://schemas.openxmlformats.org/package/2006/relationships"><Relationship Id="rId1" Type="http://schemas.openxmlformats.org/officeDocument/2006/relationships/slideLayout" Target="../slideLayouts/slideLayout2.xml"/><Relationship Id="rId2" Type="http://schemas.openxmlformats.org/officeDocument/2006/relationships/image" Target="../media/image51.jpg"/></Relationships>
</file>

<file path=ppt/slides/_rels/slide39.xml.rels><?xml version="1.0" encoding="UTF-8" standalone="yes"?>
<Relationships xmlns="http://schemas.openxmlformats.org/package/2006/relationships"><Relationship Id="rId1" Type="http://schemas.openxmlformats.org/officeDocument/2006/relationships/slideLayout" Target="../slideLayouts/slideLayout2.xml"/><Relationship Id="rId2" Type="http://schemas.openxmlformats.org/officeDocument/2006/relationships/image" Target="../media/image52.jpg"/></Relationships>
</file>

<file path=ppt/slides/_rels/slide40.xml.rels><?xml version="1.0" encoding="UTF-8" standalone="yes"?>
<Relationships xmlns="http://schemas.openxmlformats.org/package/2006/relationships"><Relationship Id="rId1" Type="http://schemas.openxmlformats.org/officeDocument/2006/relationships/slideLayout" Target="../slideLayouts/slideLayout2.xml"/><Relationship Id="rId2" Type="http://schemas.openxmlformats.org/officeDocument/2006/relationships/image" Target="../media/image53.jpg"/></Relationships>
</file>

<file path=ppt/slides/_rels/slide41.xml.rels><?xml version="1.0" encoding="UTF-8" standalone="yes"?>
<Relationships xmlns="http://schemas.openxmlformats.org/package/2006/relationships"><Relationship Id="rId1" Type="http://schemas.openxmlformats.org/officeDocument/2006/relationships/slideLayout" Target="../slideLayouts/slideLayout2.xml"/><Relationship Id="rId2" Type="http://schemas.openxmlformats.org/officeDocument/2006/relationships/image" Target="../media/image54.jpg"/></Relationships>
</file>

<file path=ppt/slides/_rels/slide42.xml.rels><?xml version="1.0" encoding="UTF-8" standalone="yes"?>
<Relationships xmlns="http://schemas.openxmlformats.org/package/2006/relationships"><Relationship Id="rId1" Type="http://schemas.openxmlformats.org/officeDocument/2006/relationships/slideLayout" Target="../slideLayouts/slideLayout2.xml"/><Relationship Id="rId2" Type="http://schemas.openxmlformats.org/officeDocument/2006/relationships/image" Target="../media/image55.jpg"/></Relationships>
</file>

<file path=ppt/slides/_rels/slide43.xml.rels><?xml version="1.0" encoding="UTF-8" standalone="yes"?>
<Relationships xmlns="http://schemas.openxmlformats.org/package/2006/relationships"><Relationship Id="rId1" Type="http://schemas.openxmlformats.org/officeDocument/2006/relationships/slideLayout" Target="../slideLayouts/slideLayout2.xml"/><Relationship Id="rId2" Type="http://schemas.openxmlformats.org/officeDocument/2006/relationships/image" Target="../media/image56.jpg"/></Relationships>
</file>

<file path=ppt/slides/_rels/slide44.xml.rels><?xml version="1.0" encoding="UTF-8" standalone="yes"?>
<Relationships xmlns="http://schemas.openxmlformats.org/package/2006/relationships"><Relationship Id="rId1" Type="http://schemas.openxmlformats.org/officeDocument/2006/relationships/slideLayout" Target="../slideLayouts/slideLayout2.xml"/><Relationship Id="rId2" Type="http://schemas.openxmlformats.org/officeDocument/2006/relationships/image" Target="../media/image57.jpg"/></Relationships>
</file>

<file path=ppt/slides/_rels/slide45.xml.rels><?xml version="1.0" encoding="UTF-8" standalone="yes"?>
<Relationships xmlns="http://schemas.openxmlformats.org/package/2006/relationships"><Relationship Id="rId1" Type="http://schemas.openxmlformats.org/officeDocument/2006/relationships/slideLayout" Target="../slideLayouts/slideLayout2.xml"/><Relationship Id="rId2" Type="http://schemas.openxmlformats.org/officeDocument/2006/relationships/image" Target="../media/image58.jpg"/></Relationships>
</file>

<file path=ppt/slides/_rels/slide46.xml.rels><?xml version="1.0" encoding="UTF-8" standalone="yes"?>
<Relationships xmlns="http://schemas.openxmlformats.org/package/2006/relationships"><Relationship Id="rId1" Type="http://schemas.openxmlformats.org/officeDocument/2006/relationships/slideLayout" Target="../slideLayouts/slideLayout2.xml"/><Relationship Id="rId2" Type="http://schemas.openxmlformats.org/officeDocument/2006/relationships/image" Target="../media/image59.jpg"/></Relationships>
</file>

<file path=ppt/slides/_rels/slide47.xml.rels><?xml version="1.0" encoding="UTF-8" standalone="yes"?>
<Relationships xmlns="http://schemas.openxmlformats.org/package/2006/relationships"><Relationship Id="rId1" Type="http://schemas.openxmlformats.org/officeDocument/2006/relationships/slideLayout" Target="../slideLayouts/slideLayout2.xml"/><Relationship Id="rId2" Type="http://schemas.openxmlformats.org/officeDocument/2006/relationships/image" Target="../media/image60.jpg"/></Relationships>
</file>

<file path=ppt/slides/_rels/slide48.xml.rels><?xml version="1.0" encoding="UTF-8" standalone="yes"?>
<Relationships xmlns="http://schemas.openxmlformats.org/package/2006/relationships"><Relationship Id="rId1" Type="http://schemas.openxmlformats.org/officeDocument/2006/relationships/slideLayout" Target="../slideLayouts/slideLayout2.xml"/><Relationship Id="rId2" Type="http://schemas.openxmlformats.org/officeDocument/2006/relationships/image" Target="../media/image61.jpg"/></Relationships>
</file>

<file path=ppt/slides/_rels/slide49.xml.rels><?xml version="1.0" encoding="UTF-8" standalone="yes"?>
<Relationships xmlns="http://schemas.openxmlformats.org/package/2006/relationships"><Relationship Id="rId1" Type="http://schemas.openxmlformats.org/officeDocument/2006/relationships/slideLayout" Target="../slideLayouts/slideLayout2.xml"/><Relationship Id="rId2" Type="http://schemas.openxmlformats.org/officeDocument/2006/relationships/image" Target="../media/image62.jpg"/><Relationship Id="rId3" Type="http://schemas.openxmlformats.org/officeDocument/2006/relationships/image" Target="../media/image63.jpg"/></Relationships>
</file>

<file path=ppt/slides/_rels/slide50.xml.rels><?xml version="1.0" encoding="UTF-8" standalone="yes"?>
<Relationships xmlns="http://schemas.openxmlformats.org/package/2006/relationships"><Relationship Id="rId3" Type="http://schemas.openxmlformats.org/officeDocument/2006/relationships/image" Target="../media/image65.jpg"/><Relationship Id="rId4" Type="http://schemas.openxmlformats.org/officeDocument/2006/relationships/image" Target="../media/image66.jpg"/><Relationship Id="rId1" Type="http://schemas.openxmlformats.org/officeDocument/2006/relationships/slideLayout" Target="../slideLayouts/slideLayout2.xml"/><Relationship Id="rId2" Type="http://schemas.openxmlformats.org/officeDocument/2006/relationships/image" Target="../media/image64.jpg"/></Relationships>
</file>

<file path=ppt/slides/_rels/slide51.xml.rels><?xml version="1.0" encoding="UTF-8" standalone="yes"?>
<Relationships xmlns="http://schemas.openxmlformats.org/package/2006/relationships"><Relationship Id="rId1" Type="http://schemas.openxmlformats.org/officeDocument/2006/relationships/slideLayout" Target="../slideLayouts/slideLayout2.xml"/><Relationship Id="rId2" Type="http://schemas.openxmlformats.org/officeDocument/2006/relationships/image" Target="../media/image67.jpg"/><Relationship Id="rId3" Type="http://schemas.openxmlformats.org/officeDocument/2006/relationships/image" Target="../media/image68.jpg"/></Relationships>
</file>

<file path=ppt/slides/_rels/slide52.xml.rels><?xml version="1.0" encoding="UTF-8" standalone="yes"?>
<Relationships xmlns="http://schemas.openxmlformats.org/package/2006/relationships"><Relationship Id="rId3" Type="http://schemas.openxmlformats.org/officeDocument/2006/relationships/image" Target="../media/image70.jpg"/><Relationship Id="rId4" Type="http://schemas.openxmlformats.org/officeDocument/2006/relationships/image" Target="../media/image71.jpg"/><Relationship Id="rId5" Type="http://schemas.openxmlformats.org/officeDocument/2006/relationships/image" Target="../media/image72.jpg"/><Relationship Id="rId1" Type="http://schemas.openxmlformats.org/officeDocument/2006/relationships/slideLayout" Target="../slideLayouts/slideLayout2.xml"/><Relationship Id="rId2" Type="http://schemas.openxmlformats.org/officeDocument/2006/relationships/image" Target="../media/image69.jpg"/></Relationships>
</file>

<file path=ppt/slides/_rels/slide53.xml.rels><?xml version="1.0" encoding="UTF-8" standalone="yes"?>
<Relationships xmlns="http://schemas.openxmlformats.org/package/2006/relationships"><Relationship Id="rId1" Type="http://schemas.openxmlformats.org/officeDocument/2006/relationships/slideLayout" Target="../slideLayouts/slideLayout2.xml"/><Relationship Id="rId2" Type="http://schemas.openxmlformats.org/officeDocument/2006/relationships/image" Target="../media/image73.jpg"/><Relationship Id="rId3" Type="http://schemas.openxmlformats.org/officeDocument/2006/relationships/image" Target="../media/image74.jpg"/></Relationships>
</file>

<file path=ppt/slides/_rels/slide54.xml.rels><?xml version="1.0" encoding="UTF-8" standalone="yes"?>
<Relationships xmlns="http://schemas.openxmlformats.org/package/2006/relationships"><Relationship Id="rId3" Type="http://schemas.openxmlformats.org/officeDocument/2006/relationships/image" Target="../media/image76.jpg"/><Relationship Id="rId4" Type="http://schemas.openxmlformats.org/officeDocument/2006/relationships/image" Target="../media/image77.jpg"/><Relationship Id="rId1" Type="http://schemas.openxmlformats.org/officeDocument/2006/relationships/slideLayout" Target="../slideLayouts/slideLayout2.xml"/><Relationship Id="rId2" Type="http://schemas.openxmlformats.org/officeDocument/2006/relationships/image" Target="../media/image75.jpg"/></Relationships>
</file>

<file path=ppt/slides/_rels/slide55.xml.rels><?xml version="1.0" encoding="UTF-8" standalone="yes"?>
<Relationships xmlns="http://schemas.openxmlformats.org/package/2006/relationships"><Relationship Id="rId3" Type="http://schemas.openxmlformats.org/officeDocument/2006/relationships/image" Target="../media/image79.jpg"/><Relationship Id="rId4" Type="http://schemas.openxmlformats.org/officeDocument/2006/relationships/image" Target="../media/image80.jpg"/><Relationship Id="rId1" Type="http://schemas.openxmlformats.org/officeDocument/2006/relationships/slideLayout" Target="../slideLayouts/slideLayout2.xml"/><Relationship Id="rId2" Type="http://schemas.openxmlformats.org/officeDocument/2006/relationships/image" Target="../media/image78.jpg"/></Relationships>
</file>

<file path=ppt/slides/_rels/slide56.xml.rels><?xml version="1.0" encoding="UTF-8" standalone="yes"?>
<Relationships xmlns="http://schemas.openxmlformats.org/package/2006/relationships"><Relationship Id="rId3" Type="http://schemas.openxmlformats.org/officeDocument/2006/relationships/image" Target="../media/image82.jpg"/><Relationship Id="rId4" Type="http://schemas.openxmlformats.org/officeDocument/2006/relationships/image" Target="../media/image83.jpg"/><Relationship Id="rId1" Type="http://schemas.openxmlformats.org/officeDocument/2006/relationships/slideLayout" Target="../slideLayouts/slideLayout2.xml"/><Relationship Id="rId2" Type="http://schemas.openxmlformats.org/officeDocument/2006/relationships/image" Target="../media/image81.jpg"/></Relationships>
</file>

<file path=ppt/slides/_rels/slide57.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58.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59.xml.rels><?xml version="1.0" encoding="UTF-8" standalone="yes"?>
<Relationships xmlns="http://schemas.openxmlformats.org/package/2006/relationships"><Relationship Id="rId1" Type="http://schemas.openxmlformats.org/officeDocument/2006/relationships/slideLayout" Target="../slideLayouts/slideLayout2.xml"/><Relationship Id="rId2" Type="http://schemas.openxmlformats.org/officeDocument/2006/relationships/image" Target="../media/image84.jpg"/></Relationships>
</file>

<file path=ppt/slides/_rels/slide60.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61.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62.xml.rels><?xml version="1.0" encoding="UTF-8" standalone="yes"?>
<Relationships xmlns="http://schemas.openxmlformats.org/package/2006/relationships"><Relationship Id="rId1" Type="http://schemas.openxmlformats.org/officeDocument/2006/relationships/slideLayout" Target="../slideLayouts/slideLayout2.xml"/><Relationship Id="rId2" Type="http://schemas.openxmlformats.org/officeDocument/2006/relationships/notesSlide" Target="../notesSlides/notesSlide2.xml"/><Relationship Id="rId3" Type="http://schemas.openxmlformats.org/officeDocument/2006/relationships/image" Target="../media/image85.png"/></Relationships>
</file>

<file path=ppt/slides/_rels/slide63.xml.rels><?xml version="1.0" encoding="UTF-8" standalone="yes"?>
<Relationships xmlns="http://schemas.openxmlformats.org/package/2006/relationships"><Relationship Id="rId1" Type="http://schemas.openxmlformats.org/officeDocument/2006/relationships/slideLayout" Target="../slideLayouts/slideLayout2.xml"/><Relationship Id="rId2" Type="http://schemas.openxmlformats.org/officeDocument/2006/relationships/image" Target="../media/image86.emf"/><Relationship Id="rId3" Type="http://schemas.openxmlformats.org/officeDocument/2006/relationships/image" Target="../media/image87.emf"/></Relationships>
</file>

<file path=ppt/slides/_rels/slide64.xml.rels><?xml version="1.0" encoding="UTF-8" standalone="yes"?>
<Relationships xmlns="http://schemas.openxmlformats.org/package/2006/relationships"><Relationship Id="rId1" Type="http://schemas.openxmlformats.org/officeDocument/2006/relationships/slideLayout" Target="../slideLayouts/slideLayout2.xml"/><Relationship Id="rId2" Type="http://schemas.openxmlformats.org/officeDocument/2006/relationships/notesSlide" Target="../notesSlides/notesSlide3.xml"/></Relationships>
</file>

<file path=ppt/slides/_rels/slide65.xml.rels><?xml version="1.0" encoding="UTF-8" standalone="yes"?>
<Relationships xmlns="http://schemas.openxmlformats.org/package/2006/relationships"><Relationship Id="rId1" Type="http://schemas.openxmlformats.org/officeDocument/2006/relationships/slideLayout" Target="../slideLayouts/slideLayout2.xml"/><Relationship Id="rId2" Type="http://schemas.openxmlformats.org/officeDocument/2006/relationships/notesSlide" Target="../notesSlides/notesSlide4.xml"/></Relationships>
</file>

<file path=ppt/slides/_rels/slide66.xml.rels><?xml version="1.0" encoding="UTF-8" standalone="yes"?>
<Relationships xmlns="http://schemas.openxmlformats.org/package/2006/relationships"><Relationship Id="rId1" Type="http://schemas.openxmlformats.org/officeDocument/2006/relationships/slideLayout" Target="../slideLayouts/slideLayout2.xml"/><Relationship Id="rId2" Type="http://schemas.openxmlformats.org/officeDocument/2006/relationships/notesSlide" Target="../notesSlides/notesSlide5.xml"/></Relationships>
</file>

<file path=ppt/slides/_rels/slide67.xml.rels><?xml version="1.0" encoding="UTF-8" standalone="yes"?>
<Relationships xmlns="http://schemas.openxmlformats.org/package/2006/relationships"><Relationship Id="rId1" Type="http://schemas.openxmlformats.org/officeDocument/2006/relationships/slideLayout" Target="../slideLayouts/slideLayout2.xml"/><Relationship Id="rId2" Type="http://schemas.openxmlformats.org/officeDocument/2006/relationships/notesSlide" Target="../notesSlides/notesSlide6.xml"/></Relationships>
</file>

<file path=ppt/slides/_rels/slide68.xml.rels><?xml version="1.0" encoding="UTF-8" standalone="yes"?>
<Relationships xmlns="http://schemas.openxmlformats.org/package/2006/relationships"><Relationship Id="rId1" Type="http://schemas.openxmlformats.org/officeDocument/2006/relationships/slideLayout" Target="../slideLayouts/slideLayout2.xml"/><Relationship Id="rId2" Type="http://schemas.openxmlformats.org/officeDocument/2006/relationships/image" Target="../media/image88.jpg"/><Relationship Id="rId3" Type="http://schemas.openxmlformats.org/officeDocument/2006/relationships/image" Target="../media/image89.jpg"/></Relationships>
</file>

<file path=ppt/slides/_rels/slide69.xml.rels><?xml version="1.0" encoding="UTF-8" standalone="yes"?>
<Relationships xmlns="http://schemas.openxmlformats.org/package/2006/relationships"><Relationship Id="rId1" Type="http://schemas.openxmlformats.org/officeDocument/2006/relationships/slideLayout" Target="../slideLayouts/slideLayout2.xml"/><Relationship Id="rId2" Type="http://schemas.openxmlformats.org/officeDocument/2006/relationships/notesSlide" Target="../notesSlides/notesSlide7.xml"/></Relationships>
</file>

<file path=ppt/slides/_rels/slide70.xml.rels><?xml version="1.0" encoding="UTF-8" standalone="yes"?>
<Relationships xmlns="http://schemas.openxmlformats.org/package/2006/relationships"><Relationship Id="rId1" Type="http://schemas.openxmlformats.org/officeDocument/2006/relationships/slideLayout" Target="../slideLayouts/slideLayout2.xml"/><Relationship Id="rId2" Type="http://schemas.openxmlformats.org/officeDocument/2006/relationships/image" Target="../media/image90.jpg"/></Relationships>
</file>

<file path=ppt/slides/_rels/slide71.xml.rels><?xml version="1.0" encoding="UTF-8" standalone="yes"?>
<Relationships xmlns="http://schemas.openxmlformats.org/package/2006/relationships"><Relationship Id="rId3" Type="http://schemas.openxmlformats.org/officeDocument/2006/relationships/image" Target="../media/image91.jpg"/><Relationship Id="rId4" Type="http://schemas.openxmlformats.org/officeDocument/2006/relationships/image" Target="../media/image92.jpg"/><Relationship Id="rId1" Type="http://schemas.openxmlformats.org/officeDocument/2006/relationships/slideLayout" Target="../slideLayouts/slideLayout2.xml"/><Relationship Id="rId2" Type="http://schemas.openxmlformats.org/officeDocument/2006/relationships/notesSlide" Target="../notesSlides/notesSlide8.xml"/></Relationships>
</file>

<file path=ppt/slides/_rels/slide72.xml.rels><?xml version="1.0" encoding="UTF-8" standalone="yes"?>
<Relationships xmlns="http://schemas.openxmlformats.org/package/2006/relationships"><Relationship Id="rId1" Type="http://schemas.openxmlformats.org/officeDocument/2006/relationships/slideLayout" Target="../slideLayouts/slideLayout2.xml"/><Relationship Id="rId2" Type="http://schemas.openxmlformats.org/officeDocument/2006/relationships/image" Target="../media/image93.jpg"/></Relationships>
</file>

<file path=ppt/slides/_rels/slide73.xml.rels><?xml version="1.0" encoding="UTF-8" standalone="yes"?>
<Relationships xmlns="http://schemas.openxmlformats.org/package/2006/relationships"><Relationship Id="rId1" Type="http://schemas.openxmlformats.org/officeDocument/2006/relationships/slideLayout" Target="../slideLayouts/slideLayout2.xml"/><Relationship Id="rId2" Type="http://schemas.openxmlformats.org/officeDocument/2006/relationships/image" Target="../media/image94.jpg"/></Relationships>
</file>

<file path=ppt/slides/slide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ctrTitle"/>
          </p:nvPr>
        </p:nvSpPr>
        <p:spPr/>
        <p:txBody>
          <a:bodyPr/>
          <a:lstStyle/>
          <a:p>
            <a:r>
              <a:rPr lang="en-US" dirty="0" smtClean="0"/>
              <a:t>Drums &amp; Demonstrations</a:t>
            </a:r>
            <a:endParaRPr lang="en-US" dirty="0"/>
          </a:p>
        </p:txBody>
      </p:sp>
      <p:sp>
        <p:nvSpPr>
          <p:cNvPr id="3" name="Subtitle 2"/>
          <p:cNvSpPr>
            <a:spLocks noGrp="1"/>
          </p:cNvSpPr>
          <p:nvPr>
            <p:ph type="subTitle" idx="1"/>
          </p:nvPr>
        </p:nvSpPr>
        <p:spPr/>
        <p:txBody>
          <a:bodyPr/>
          <a:lstStyle/>
          <a:p>
            <a:endParaRPr lang="en-US"/>
          </a:p>
        </p:txBody>
      </p:sp>
    </p:spTree>
    <p:extLst>
      <p:ext uri="{BB962C8B-B14F-4D97-AF65-F5344CB8AC3E}">
        <p14:creationId xmlns:p14="http://schemas.microsoft.com/office/powerpoint/2010/main" val="1377444055"/>
      </p:ext>
    </p:extLst>
  </p:cSld>
  <p:clrMapOvr>
    <a:masterClrMapping/>
  </p:clrMapOvr>
  <p:timing>
    <p:tnLst>
      <p:par>
        <p:cTn xmlns:p14="http://schemas.microsoft.com/office/powerpoint/2010/main" id="1" dur="indefinite" restart="never" nodeType="tmRoot"/>
      </p:par>
    </p:tnLst>
  </p:timing>
</p:sld>
</file>

<file path=ppt/slides/slide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smtClean="0"/>
              <a:t>Why Drums?</a:t>
            </a:r>
            <a:endParaRPr lang="en-US" dirty="0"/>
          </a:p>
        </p:txBody>
      </p:sp>
      <p:pic>
        <p:nvPicPr>
          <p:cNvPr id="4" name="Picture 3" descr="placards.jpg"/>
          <p:cNvPicPr>
            <a:picLocks noChangeAspect="1"/>
          </p:cNvPicPr>
          <p:nvPr/>
        </p:nvPicPr>
        <p:blipFill>
          <a:blip r:embed="rId2">
            <a:extLst>
              <a:ext uri="{28A0092B-C50C-407E-A947-70E740481C1C}">
                <a14:useLocalDpi xmlns:a14="http://schemas.microsoft.com/office/drawing/2010/main" val="0"/>
              </a:ext>
            </a:extLst>
          </a:blip>
          <a:stretch>
            <a:fillRect/>
          </a:stretch>
        </p:blipFill>
        <p:spPr>
          <a:xfrm>
            <a:off x="5330723" y="3873500"/>
            <a:ext cx="3810000" cy="2984500"/>
          </a:xfrm>
          <a:prstGeom prst="rect">
            <a:avLst/>
          </a:prstGeom>
        </p:spPr>
      </p:pic>
      <p:pic>
        <p:nvPicPr>
          <p:cNvPr id="5" name="Picture 4" descr="sandwich.jpg"/>
          <p:cNvPicPr>
            <a:picLocks noChangeAspect="1"/>
          </p:cNvPicPr>
          <p:nvPr/>
        </p:nvPicPr>
        <p:blipFill>
          <a:blip r:embed="rId3">
            <a:extLst>
              <a:ext uri="{28A0092B-C50C-407E-A947-70E740481C1C}">
                <a14:useLocalDpi xmlns:a14="http://schemas.microsoft.com/office/drawing/2010/main" val="0"/>
              </a:ext>
            </a:extLst>
          </a:blip>
          <a:stretch>
            <a:fillRect/>
          </a:stretch>
        </p:blipFill>
        <p:spPr>
          <a:xfrm>
            <a:off x="0" y="2040727"/>
            <a:ext cx="5080000" cy="1930400"/>
          </a:xfrm>
          <a:prstGeom prst="rect">
            <a:avLst/>
          </a:prstGeom>
        </p:spPr>
      </p:pic>
      <p:pic>
        <p:nvPicPr>
          <p:cNvPr id="6" name="Picture 5" descr="banners.jpg"/>
          <p:cNvPicPr>
            <a:picLocks noChangeAspect="1"/>
          </p:cNvPicPr>
          <p:nvPr/>
        </p:nvPicPr>
        <p:blipFill>
          <a:blip r:embed="rId4">
            <a:extLst>
              <a:ext uri="{28A0092B-C50C-407E-A947-70E740481C1C}">
                <a14:useLocalDpi xmlns:a14="http://schemas.microsoft.com/office/drawing/2010/main" val="0"/>
              </a:ext>
            </a:extLst>
          </a:blip>
          <a:stretch>
            <a:fillRect/>
          </a:stretch>
        </p:blipFill>
        <p:spPr>
          <a:xfrm>
            <a:off x="1045082" y="4251469"/>
            <a:ext cx="3759200" cy="2565400"/>
          </a:xfrm>
          <a:prstGeom prst="rect">
            <a:avLst/>
          </a:prstGeom>
        </p:spPr>
      </p:pic>
    </p:spTree>
    <p:extLst>
      <p:ext uri="{BB962C8B-B14F-4D97-AF65-F5344CB8AC3E}">
        <p14:creationId xmlns:p14="http://schemas.microsoft.com/office/powerpoint/2010/main" val="1912295089"/>
      </p:ext>
    </p:extLst>
  </p:cSld>
  <p:clrMapOvr>
    <a:masterClrMapping/>
  </p:clrMapOvr>
  <p:timing>
    <p:tnLst>
      <p:par>
        <p:cTn xmlns:p14="http://schemas.microsoft.com/office/powerpoint/2010/main" id="1" dur="indefinite" restart="never" nodeType="tmRoot"/>
      </p:par>
    </p:tnLst>
  </p:timing>
</p:sld>
</file>

<file path=ppt/slides/slide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smtClean="0"/>
              <a:t>Why Drums?</a:t>
            </a:r>
            <a:endParaRPr lang="en-US" dirty="0"/>
          </a:p>
        </p:txBody>
      </p:sp>
      <p:pic>
        <p:nvPicPr>
          <p:cNvPr id="3" name="Picture 2" descr="sambapomorphic.jpg"/>
          <p:cNvPicPr>
            <a:picLocks noChangeAspect="1"/>
          </p:cNvPicPr>
          <p:nvPr/>
        </p:nvPicPr>
        <p:blipFill>
          <a:blip r:embed="rId2">
            <a:extLst>
              <a:ext uri="{28A0092B-C50C-407E-A947-70E740481C1C}">
                <a14:useLocalDpi xmlns:a14="http://schemas.microsoft.com/office/drawing/2010/main" val="0"/>
              </a:ext>
            </a:extLst>
          </a:blip>
          <a:stretch>
            <a:fillRect/>
          </a:stretch>
        </p:blipFill>
        <p:spPr>
          <a:xfrm>
            <a:off x="824534" y="1464484"/>
            <a:ext cx="7862266" cy="5393515"/>
          </a:xfrm>
          <a:prstGeom prst="rect">
            <a:avLst/>
          </a:prstGeom>
        </p:spPr>
      </p:pic>
    </p:spTree>
    <p:extLst>
      <p:ext uri="{BB962C8B-B14F-4D97-AF65-F5344CB8AC3E}">
        <p14:creationId xmlns:p14="http://schemas.microsoft.com/office/powerpoint/2010/main" val="2678241404"/>
      </p:ext>
    </p:extLst>
  </p:cSld>
  <p:clrMapOvr>
    <a:masterClrMapping/>
  </p:clrMapOvr>
  <p:timing>
    <p:tnLst>
      <p:par>
        <p:cTn xmlns:p14="http://schemas.microsoft.com/office/powerpoint/2010/main" id="1" dur="indefinite" restart="never" nodeType="tmRoot"/>
      </p:par>
    </p:tnLst>
  </p:timing>
</p:sld>
</file>

<file path=ppt/slides/slide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smtClean="0"/>
              <a:t>Drum etiquette: When NOT to play</a:t>
            </a:r>
            <a:endParaRPr lang="en-US" dirty="0"/>
          </a:p>
        </p:txBody>
      </p:sp>
      <p:pic>
        <p:nvPicPr>
          <p:cNvPr id="4" name="Picture 3" descr="candleupyour.jpg"/>
          <p:cNvPicPr>
            <a:picLocks noChangeAspect="1"/>
          </p:cNvPicPr>
          <p:nvPr/>
        </p:nvPicPr>
        <p:blipFill>
          <a:blip r:embed="rId2">
            <a:extLst>
              <a:ext uri="{28A0092B-C50C-407E-A947-70E740481C1C}">
                <a14:useLocalDpi xmlns:a14="http://schemas.microsoft.com/office/drawing/2010/main" val="0"/>
              </a:ext>
            </a:extLst>
          </a:blip>
          <a:stretch>
            <a:fillRect/>
          </a:stretch>
        </p:blipFill>
        <p:spPr>
          <a:xfrm>
            <a:off x="11652" y="5137146"/>
            <a:ext cx="4008329" cy="1720853"/>
          </a:xfrm>
          <a:prstGeom prst="rect">
            <a:avLst/>
          </a:prstGeom>
        </p:spPr>
      </p:pic>
      <p:pic>
        <p:nvPicPr>
          <p:cNvPr id="5" name="Picture 4" descr="monjesyindios.jpg"/>
          <p:cNvPicPr>
            <a:picLocks noChangeAspect="1"/>
          </p:cNvPicPr>
          <p:nvPr/>
        </p:nvPicPr>
        <p:blipFill>
          <a:blip r:embed="rId3">
            <a:extLst>
              <a:ext uri="{28A0092B-C50C-407E-A947-70E740481C1C}">
                <a14:useLocalDpi xmlns:a14="http://schemas.microsoft.com/office/drawing/2010/main" val="0"/>
              </a:ext>
            </a:extLst>
          </a:blip>
          <a:stretch>
            <a:fillRect/>
          </a:stretch>
        </p:blipFill>
        <p:spPr>
          <a:xfrm>
            <a:off x="4330700" y="5257800"/>
            <a:ext cx="4813300" cy="1600200"/>
          </a:xfrm>
          <a:prstGeom prst="rect">
            <a:avLst/>
          </a:prstGeom>
        </p:spPr>
      </p:pic>
      <p:pic>
        <p:nvPicPr>
          <p:cNvPr id="6" name="Picture 5" descr="obnoxidog.jpg"/>
          <p:cNvPicPr>
            <a:picLocks noChangeAspect="1"/>
          </p:cNvPicPr>
          <p:nvPr/>
        </p:nvPicPr>
        <p:blipFill>
          <a:blip r:embed="rId4">
            <a:extLst>
              <a:ext uri="{28A0092B-C50C-407E-A947-70E740481C1C}">
                <a14:useLocalDpi xmlns:a14="http://schemas.microsoft.com/office/drawing/2010/main" val="0"/>
              </a:ext>
            </a:extLst>
          </a:blip>
          <a:stretch>
            <a:fillRect/>
          </a:stretch>
        </p:blipFill>
        <p:spPr>
          <a:xfrm>
            <a:off x="2062425" y="1876511"/>
            <a:ext cx="1751113" cy="2394684"/>
          </a:xfrm>
          <a:prstGeom prst="rect">
            <a:avLst/>
          </a:prstGeom>
        </p:spPr>
      </p:pic>
      <p:pic>
        <p:nvPicPr>
          <p:cNvPr id="7" name="Picture 6" descr="obnoxidrum.jpg"/>
          <p:cNvPicPr>
            <a:picLocks noChangeAspect="1"/>
          </p:cNvPicPr>
          <p:nvPr/>
        </p:nvPicPr>
        <p:blipFill>
          <a:blip r:embed="rId5">
            <a:extLst>
              <a:ext uri="{28A0092B-C50C-407E-A947-70E740481C1C}">
                <a14:useLocalDpi xmlns:a14="http://schemas.microsoft.com/office/drawing/2010/main" val="0"/>
              </a:ext>
            </a:extLst>
          </a:blip>
          <a:stretch>
            <a:fillRect/>
          </a:stretch>
        </p:blipFill>
        <p:spPr>
          <a:xfrm>
            <a:off x="4330700" y="1660611"/>
            <a:ext cx="3080047" cy="2899832"/>
          </a:xfrm>
          <a:prstGeom prst="rect">
            <a:avLst/>
          </a:prstGeom>
        </p:spPr>
      </p:pic>
    </p:spTree>
    <p:extLst>
      <p:ext uri="{BB962C8B-B14F-4D97-AF65-F5344CB8AC3E}">
        <p14:creationId xmlns:p14="http://schemas.microsoft.com/office/powerpoint/2010/main" val="2281730789"/>
      </p:ext>
    </p:extLst>
  </p:cSld>
  <p:clrMapOvr>
    <a:masterClrMapping/>
  </p:clrMapOvr>
</p:sld>
</file>

<file path=ppt/slides/slide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smtClean="0"/>
              <a:t>What </a:t>
            </a:r>
            <a:r>
              <a:rPr lang="en-US" dirty="0" smtClean="0"/>
              <a:t>kinds </a:t>
            </a:r>
            <a:r>
              <a:rPr lang="en-US" dirty="0" smtClean="0"/>
              <a:t>of drums?</a:t>
            </a:r>
            <a:endParaRPr lang="en-US" dirty="0"/>
          </a:p>
        </p:txBody>
      </p:sp>
      <p:pic>
        <p:nvPicPr>
          <p:cNvPr id="4" name="Content Placeholder 3" descr="03SunPerformance14.jpg"/>
          <p:cNvPicPr>
            <a:picLocks noGrp="1" noChangeAspect="1"/>
          </p:cNvPicPr>
          <p:nvPr>
            <p:ph idx="1"/>
          </p:nvPr>
        </p:nvPicPr>
        <p:blipFill>
          <a:blip r:embed="rId2">
            <a:extLst>
              <a:ext uri="{28A0092B-C50C-407E-A947-70E740481C1C}">
                <a14:useLocalDpi xmlns:a14="http://schemas.microsoft.com/office/drawing/2010/main" val="0"/>
              </a:ext>
            </a:extLst>
          </a:blip>
          <a:srcRect t="9795" b="9795"/>
          <a:stretch>
            <a:fillRect/>
          </a:stretch>
        </p:blipFill>
        <p:spPr>
          <a:xfrm>
            <a:off x="1" y="1732211"/>
            <a:ext cx="9144000" cy="5029280"/>
          </a:xfrm>
          <a:prstGeom prst="rect">
            <a:avLst/>
          </a:prstGeom>
        </p:spPr>
      </p:pic>
    </p:spTree>
    <p:extLst>
      <p:ext uri="{BB962C8B-B14F-4D97-AF65-F5344CB8AC3E}">
        <p14:creationId xmlns:p14="http://schemas.microsoft.com/office/powerpoint/2010/main" val="2176763616"/>
      </p:ext>
    </p:extLst>
  </p:cSld>
  <p:clrMapOvr>
    <a:masterClrMapping/>
  </p:clrMapOvr>
  <p:timing>
    <p:tnLst>
      <p:par>
        <p:cTn xmlns:p14="http://schemas.microsoft.com/office/powerpoint/2010/main" id="1" dur="indefinite" restart="never" nodeType="tmRoot"/>
      </p:par>
    </p:tnLst>
  </p:timing>
</p:sld>
</file>

<file path=ppt/slides/slide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err="1" smtClean="0"/>
              <a:t>cacerolazo</a:t>
            </a:r>
            <a:r>
              <a:rPr lang="en-US" dirty="0" smtClean="0"/>
              <a:t>!</a:t>
            </a:r>
            <a:endParaRPr lang="en-US" dirty="0"/>
          </a:p>
        </p:txBody>
      </p:sp>
      <p:pic>
        <p:nvPicPr>
          <p:cNvPr id="5" name="Picture 4" descr="cusco4_may22.jpg"/>
          <p:cNvPicPr>
            <a:picLocks noChangeAspect="1"/>
          </p:cNvPicPr>
          <p:nvPr/>
        </p:nvPicPr>
        <p:blipFill>
          <a:blip r:embed="rId2">
            <a:extLst>
              <a:ext uri="{28A0092B-C50C-407E-A947-70E740481C1C}">
                <a14:useLocalDpi xmlns:a14="http://schemas.microsoft.com/office/drawing/2010/main" val="0"/>
              </a:ext>
            </a:extLst>
          </a:blip>
          <a:stretch>
            <a:fillRect/>
          </a:stretch>
        </p:blipFill>
        <p:spPr>
          <a:xfrm>
            <a:off x="1253649" y="1200041"/>
            <a:ext cx="7890351" cy="5657959"/>
          </a:xfrm>
          <a:prstGeom prst="rect">
            <a:avLst/>
          </a:prstGeom>
        </p:spPr>
      </p:pic>
    </p:spTree>
    <p:extLst>
      <p:ext uri="{BB962C8B-B14F-4D97-AF65-F5344CB8AC3E}">
        <p14:creationId xmlns:p14="http://schemas.microsoft.com/office/powerpoint/2010/main" val="3436753204"/>
      </p:ext>
    </p:extLst>
  </p:cSld>
  <p:clrMapOvr>
    <a:masterClrMapping/>
  </p:clrMapOvr>
</p:sld>
</file>

<file path=ppt/slides/slide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smtClean="0"/>
              <a:t>found drums</a:t>
            </a:r>
            <a:endParaRPr lang="en-US" dirty="0"/>
          </a:p>
        </p:txBody>
      </p:sp>
      <p:pic>
        <p:nvPicPr>
          <p:cNvPr id="4" name="Picture 3" descr="maxresdefault.jpg"/>
          <p:cNvPicPr>
            <a:picLocks noChangeAspect="1"/>
          </p:cNvPicPr>
          <p:nvPr/>
        </p:nvPicPr>
        <p:blipFill>
          <a:blip r:embed="rId2">
            <a:extLst>
              <a:ext uri="{28A0092B-C50C-407E-A947-70E740481C1C}">
                <a14:useLocalDpi xmlns:a14="http://schemas.microsoft.com/office/drawing/2010/main" val="0"/>
              </a:ext>
            </a:extLst>
          </a:blip>
          <a:stretch>
            <a:fillRect/>
          </a:stretch>
        </p:blipFill>
        <p:spPr>
          <a:xfrm>
            <a:off x="0" y="1575964"/>
            <a:ext cx="9144000" cy="5143500"/>
          </a:xfrm>
          <a:prstGeom prst="rect">
            <a:avLst/>
          </a:prstGeom>
        </p:spPr>
      </p:pic>
    </p:spTree>
    <p:extLst>
      <p:ext uri="{BB962C8B-B14F-4D97-AF65-F5344CB8AC3E}">
        <p14:creationId xmlns:p14="http://schemas.microsoft.com/office/powerpoint/2010/main" val="3824948162"/>
      </p:ext>
    </p:extLst>
  </p:cSld>
  <p:clrMapOvr>
    <a:masterClrMapping/>
  </p:clrMapOvr>
</p:sld>
</file>

<file path=ppt/slides/slide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endParaRPr lang="en-US"/>
          </a:p>
        </p:txBody>
      </p:sp>
      <p:pic>
        <p:nvPicPr>
          <p:cNvPr id="4" name="Picture 3" descr="good.jpg"/>
          <p:cNvPicPr>
            <a:picLocks noChangeAspect="1"/>
          </p:cNvPicPr>
          <p:nvPr/>
        </p:nvPicPr>
        <p:blipFill>
          <a:blip r:embed="rId2">
            <a:extLst>
              <a:ext uri="{28A0092B-C50C-407E-A947-70E740481C1C}">
                <a14:useLocalDpi xmlns:a14="http://schemas.microsoft.com/office/drawing/2010/main" val="0"/>
              </a:ext>
            </a:extLst>
          </a:blip>
          <a:stretch>
            <a:fillRect/>
          </a:stretch>
        </p:blipFill>
        <p:spPr>
          <a:xfrm>
            <a:off x="640867" y="-12531"/>
            <a:ext cx="8503133" cy="6870531"/>
          </a:xfrm>
          <a:prstGeom prst="rect">
            <a:avLst/>
          </a:prstGeom>
        </p:spPr>
      </p:pic>
    </p:spTree>
    <p:extLst>
      <p:ext uri="{BB962C8B-B14F-4D97-AF65-F5344CB8AC3E}">
        <p14:creationId xmlns:p14="http://schemas.microsoft.com/office/powerpoint/2010/main" val="4193637215"/>
      </p:ext>
    </p:extLst>
  </p:cSld>
  <p:clrMapOvr>
    <a:masterClrMapping/>
  </p:clrMapOvr>
</p:sld>
</file>

<file path=ppt/slides/slide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smtClean="0"/>
              <a:t>5 gallon plastic water bottles</a:t>
            </a:r>
            <a:endParaRPr lang="en-US" dirty="0"/>
          </a:p>
        </p:txBody>
      </p:sp>
      <p:pic>
        <p:nvPicPr>
          <p:cNvPr id="4" name="Picture 3" descr="5gal.jpg"/>
          <p:cNvPicPr>
            <a:picLocks noChangeAspect="1"/>
          </p:cNvPicPr>
          <p:nvPr/>
        </p:nvPicPr>
        <p:blipFill>
          <a:blip r:embed="rId2">
            <a:extLst>
              <a:ext uri="{28A0092B-C50C-407E-A947-70E740481C1C}">
                <a14:useLocalDpi xmlns:a14="http://schemas.microsoft.com/office/drawing/2010/main" val="0"/>
              </a:ext>
            </a:extLst>
          </a:blip>
          <a:stretch>
            <a:fillRect/>
          </a:stretch>
        </p:blipFill>
        <p:spPr>
          <a:xfrm>
            <a:off x="163131" y="2903736"/>
            <a:ext cx="8980870" cy="3954263"/>
          </a:xfrm>
          <a:prstGeom prst="rect">
            <a:avLst/>
          </a:prstGeom>
        </p:spPr>
      </p:pic>
    </p:spTree>
    <p:extLst>
      <p:ext uri="{BB962C8B-B14F-4D97-AF65-F5344CB8AC3E}">
        <p14:creationId xmlns:p14="http://schemas.microsoft.com/office/powerpoint/2010/main" val="2027237799"/>
      </p:ext>
    </p:extLst>
  </p:cSld>
  <p:clrMapOvr>
    <a:masterClrMapping/>
  </p:clrMapOvr>
</p:sld>
</file>

<file path=ppt/slides/slide1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err="1" smtClean="0"/>
              <a:t>Canibalize</a:t>
            </a:r>
            <a:r>
              <a:rPr lang="en-US" dirty="0" smtClean="0"/>
              <a:t> Your Drum Sets</a:t>
            </a:r>
            <a:endParaRPr lang="en-US" dirty="0"/>
          </a:p>
        </p:txBody>
      </p:sp>
      <p:pic>
        <p:nvPicPr>
          <p:cNvPr id="4" name="Picture 3" descr="canibal.jpg"/>
          <p:cNvPicPr>
            <a:picLocks noChangeAspect="1"/>
          </p:cNvPicPr>
          <p:nvPr/>
        </p:nvPicPr>
        <p:blipFill>
          <a:blip r:embed="rId2">
            <a:extLst>
              <a:ext uri="{28A0092B-C50C-407E-A947-70E740481C1C}">
                <a14:useLocalDpi xmlns:a14="http://schemas.microsoft.com/office/drawing/2010/main" val="0"/>
              </a:ext>
            </a:extLst>
          </a:blip>
          <a:stretch>
            <a:fillRect/>
          </a:stretch>
        </p:blipFill>
        <p:spPr>
          <a:xfrm>
            <a:off x="3064506" y="1742203"/>
            <a:ext cx="6079493" cy="5115796"/>
          </a:xfrm>
          <a:prstGeom prst="rect">
            <a:avLst/>
          </a:prstGeom>
        </p:spPr>
      </p:pic>
    </p:spTree>
    <p:extLst>
      <p:ext uri="{BB962C8B-B14F-4D97-AF65-F5344CB8AC3E}">
        <p14:creationId xmlns:p14="http://schemas.microsoft.com/office/powerpoint/2010/main" val="1291611253"/>
      </p:ext>
    </p:extLst>
  </p:cSld>
  <p:clrMapOvr>
    <a:masterClrMapping/>
  </p:clrMapOvr>
  <p:timing>
    <p:tnLst>
      <p:par>
        <p:cTn xmlns:p14="http://schemas.microsoft.com/office/powerpoint/2010/main" id="1" dur="indefinite" restart="never" nodeType="tmRoot"/>
      </p:par>
    </p:tnLst>
  </p:timing>
</p:sld>
</file>

<file path=ppt/slides/slide1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smtClean="0"/>
              <a:t>The cymbal knot</a:t>
            </a:r>
            <a:endParaRPr lang="en-US" dirty="0"/>
          </a:p>
        </p:txBody>
      </p:sp>
      <p:pic>
        <p:nvPicPr>
          <p:cNvPr id="5" name="Picture 4" descr="CymTightSmall.jpg"/>
          <p:cNvPicPr>
            <a:picLocks noChangeAspect="1"/>
          </p:cNvPicPr>
          <p:nvPr/>
        </p:nvPicPr>
        <p:blipFill>
          <a:blip r:embed="rId2">
            <a:extLst>
              <a:ext uri="{28A0092B-C50C-407E-A947-70E740481C1C}">
                <a14:useLocalDpi xmlns:a14="http://schemas.microsoft.com/office/drawing/2010/main" val="0"/>
              </a:ext>
            </a:extLst>
          </a:blip>
          <a:stretch>
            <a:fillRect/>
          </a:stretch>
        </p:blipFill>
        <p:spPr>
          <a:xfrm>
            <a:off x="1835693" y="1417638"/>
            <a:ext cx="5513880" cy="5440362"/>
          </a:xfrm>
          <a:prstGeom prst="rect">
            <a:avLst/>
          </a:prstGeom>
        </p:spPr>
      </p:pic>
    </p:spTree>
    <p:extLst>
      <p:ext uri="{BB962C8B-B14F-4D97-AF65-F5344CB8AC3E}">
        <p14:creationId xmlns:p14="http://schemas.microsoft.com/office/powerpoint/2010/main" val="3563306669"/>
      </p:ext>
    </p:extLst>
  </p:cSld>
  <p:clrMapOvr>
    <a:masterClrMapping/>
  </p:clrMapOvr>
</p:sld>
</file>

<file path=ppt/slides/slide1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4" name="Picture 3" descr="Cym4th.jpg"/>
          <p:cNvPicPr>
            <a:picLocks noChangeAspect="1"/>
          </p:cNvPicPr>
          <p:nvPr/>
        </p:nvPicPr>
        <p:blipFill>
          <a:blip r:embed="rId2">
            <a:extLst>
              <a:ext uri="{28A0092B-C50C-407E-A947-70E740481C1C}">
                <a14:useLocalDpi xmlns:a14="http://schemas.microsoft.com/office/drawing/2010/main" val="0"/>
              </a:ext>
            </a:extLst>
          </a:blip>
          <a:stretch>
            <a:fillRect/>
          </a:stretch>
        </p:blipFill>
        <p:spPr>
          <a:xfrm>
            <a:off x="3029713" y="12260"/>
            <a:ext cx="5080000" cy="4216400"/>
          </a:xfrm>
          <a:prstGeom prst="rect">
            <a:avLst/>
          </a:prstGeom>
        </p:spPr>
      </p:pic>
      <p:pic>
        <p:nvPicPr>
          <p:cNvPr id="5" name="Picture 4" descr="CymCent.jpg"/>
          <p:cNvPicPr>
            <a:picLocks noChangeAspect="1"/>
          </p:cNvPicPr>
          <p:nvPr/>
        </p:nvPicPr>
        <p:blipFill>
          <a:blip r:embed="rId3">
            <a:extLst>
              <a:ext uri="{28A0092B-C50C-407E-A947-70E740481C1C}">
                <a14:useLocalDpi xmlns:a14="http://schemas.microsoft.com/office/drawing/2010/main" val="0"/>
              </a:ext>
            </a:extLst>
          </a:blip>
          <a:stretch>
            <a:fillRect/>
          </a:stretch>
        </p:blipFill>
        <p:spPr>
          <a:xfrm>
            <a:off x="4064000" y="2387600"/>
            <a:ext cx="5080000" cy="4470400"/>
          </a:xfrm>
          <a:prstGeom prst="rect">
            <a:avLst/>
          </a:prstGeom>
        </p:spPr>
      </p:pic>
    </p:spTree>
    <p:extLst>
      <p:ext uri="{BB962C8B-B14F-4D97-AF65-F5344CB8AC3E}">
        <p14:creationId xmlns:p14="http://schemas.microsoft.com/office/powerpoint/2010/main" val="1678143071"/>
      </p:ext>
    </p:extLst>
  </p:cSld>
  <p:clrMapOvr>
    <a:masterClrMapping/>
  </p:clrMapOvr>
</p:sld>
</file>

<file path=ppt/slides/slide1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2" name="Picture 1" descr="CymTight.jpg"/>
          <p:cNvPicPr>
            <a:picLocks noChangeAspect="1"/>
          </p:cNvPicPr>
          <p:nvPr/>
        </p:nvPicPr>
        <p:blipFill>
          <a:blip r:embed="rId2">
            <a:extLst>
              <a:ext uri="{28A0092B-C50C-407E-A947-70E740481C1C}">
                <a14:useLocalDpi xmlns:a14="http://schemas.microsoft.com/office/drawing/2010/main" val="0"/>
              </a:ext>
            </a:extLst>
          </a:blip>
          <a:stretch>
            <a:fillRect/>
          </a:stretch>
        </p:blipFill>
        <p:spPr>
          <a:xfrm>
            <a:off x="2878235" y="83547"/>
            <a:ext cx="5080000" cy="5029200"/>
          </a:xfrm>
          <a:prstGeom prst="rect">
            <a:avLst/>
          </a:prstGeom>
        </p:spPr>
      </p:pic>
    </p:spTree>
    <p:extLst>
      <p:ext uri="{BB962C8B-B14F-4D97-AF65-F5344CB8AC3E}">
        <p14:creationId xmlns:p14="http://schemas.microsoft.com/office/powerpoint/2010/main" val="3072218508"/>
      </p:ext>
    </p:extLst>
  </p:cSld>
  <p:clrMapOvr>
    <a:masterClrMapping/>
  </p:clrMapOvr>
</p:sld>
</file>

<file path=ppt/slides/slide1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2" name="Picture 1" descr="Cym1st.jpg"/>
          <p:cNvPicPr>
            <a:picLocks noChangeAspect="1"/>
          </p:cNvPicPr>
          <p:nvPr/>
        </p:nvPicPr>
        <p:blipFill>
          <a:blip r:embed="rId2">
            <a:extLst>
              <a:ext uri="{28A0092B-C50C-407E-A947-70E740481C1C}">
                <a14:useLocalDpi xmlns:a14="http://schemas.microsoft.com/office/drawing/2010/main" val="0"/>
              </a:ext>
            </a:extLst>
          </a:blip>
          <a:stretch>
            <a:fillRect/>
          </a:stretch>
        </p:blipFill>
        <p:spPr>
          <a:xfrm>
            <a:off x="1200330" y="1340406"/>
            <a:ext cx="5080000" cy="4076700"/>
          </a:xfrm>
          <a:prstGeom prst="rect">
            <a:avLst/>
          </a:prstGeom>
        </p:spPr>
      </p:pic>
    </p:spTree>
    <p:extLst>
      <p:ext uri="{BB962C8B-B14F-4D97-AF65-F5344CB8AC3E}">
        <p14:creationId xmlns:p14="http://schemas.microsoft.com/office/powerpoint/2010/main" val="2556289907"/>
      </p:ext>
    </p:extLst>
  </p:cSld>
  <p:clrMapOvr>
    <a:masterClrMapping/>
  </p:clrMapOvr>
</p:sld>
</file>

<file path=ppt/slides/slide1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2" name="Picture 1" descr="Cym2nd.jpg"/>
          <p:cNvPicPr>
            <a:picLocks noChangeAspect="1"/>
          </p:cNvPicPr>
          <p:nvPr/>
        </p:nvPicPr>
        <p:blipFill>
          <a:blip r:embed="rId2">
            <a:extLst>
              <a:ext uri="{28A0092B-C50C-407E-A947-70E740481C1C}">
                <a14:useLocalDpi xmlns:a14="http://schemas.microsoft.com/office/drawing/2010/main" val="0"/>
              </a:ext>
            </a:extLst>
          </a:blip>
          <a:stretch>
            <a:fillRect/>
          </a:stretch>
        </p:blipFill>
        <p:spPr>
          <a:xfrm>
            <a:off x="2983104" y="1584025"/>
            <a:ext cx="5080000" cy="4102100"/>
          </a:xfrm>
          <a:prstGeom prst="rect">
            <a:avLst/>
          </a:prstGeom>
        </p:spPr>
      </p:pic>
    </p:spTree>
    <p:extLst>
      <p:ext uri="{BB962C8B-B14F-4D97-AF65-F5344CB8AC3E}">
        <p14:creationId xmlns:p14="http://schemas.microsoft.com/office/powerpoint/2010/main" val="2556289907"/>
      </p:ext>
    </p:extLst>
  </p:cSld>
  <p:clrMapOvr>
    <a:masterClrMapping/>
  </p:clrMapOvr>
</p:sld>
</file>

<file path=ppt/slides/slide1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2" name="Picture 1" descr="CymCutting.jpg"/>
          <p:cNvPicPr>
            <a:picLocks noChangeAspect="1"/>
          </p:cNvPicPr>
          <p:nvPr/>
        </p:nvPicPr>
        <p:blipFill>
          <a:blip r:embed="rId2">
            <a:extLst>
              <a:ext uri="{28A0092B-C50C-407E-A947-70E740481C1C}">
                <a14:useLocalDpi xmlns:a14="http://schemas.microsoft.com/office/drawing/2010/main" val="0"/>
              </a:ext>
            </a:extLst>
          </a:blip>
          <a:stretch>
            <a:fillRect/>
          </a:stretch>
        </p:blipFill>
        <p:spPr>
          <a:xfrm>
            <a:off x="769202" y="216785"/>
            <a:ext cx="5080000" cy="1803400"/>
          </a:xfrm>
          <a:prstGeom prst="rect">
            <a:avLst/>
          </a:prstGeom>
        </p:spPr>
      </p:pic>
      <p:pic>
        <p:nvPicPr>
          <p:cNvPr id="3" name="Picture 2" descr="CymNotch.jpg"/>
          <p:cNvPicPr>
            <a:picLocks noChangeAspect="1"/>
          </p:cNvPicPr>
          <p:nvPr/>
        </p:nvPicPr>
        <p:blipFill>
          <a:blip r:embed="rId3">
            <a:extLst>
              <a:ext uri="{28A0092B-C50C-407E-A947-70E740481C1C}">
                <a14:useLocalDpi xmlns:a14="http://schemas.microsoft.com/office/drawing/2010/main" val="0"/>
              </a:ext>
            </a:extLst>
          </a:blip>
          <a:stretch>
            <a:fillRect/>
          </a:stretch>
        </p:blipFill>
        <p:spPr>
          <a:xfrm>
            <a:off x="4700641" y="1328093"/>
            <a:ext cx="3695700" cy="5080000"/>
          </a:xfrm>
          <a:prstGeom prst="rect">
            <a:avLst/>
          </a:prstGeom>
        </p:spPr>
      </p:pic>
    </p:spTree>
    <p:extLst>
      <p:ext uri="{BB962C8B-B14F-4D97-AF65-F5344CB8AC3E}">
        <p14:creationId xmlns:p14="http://schemas.microsoft.com/office/powerpoint/2010/main" val="2556289907"/>
      </p:ext>
    </p:extLst>
  </p:cSld>
  <p:clrMapOvr>
    <a:masterClrMapping/>
  </p:clrMapOvr>
</p:sld>
</file>

<file path=ppt/slides/slide1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2" name="Picture 1" descr="Cym3rd.jpg"/>
          <p:cNvPicPr>
            <a:picLocks noChangeAspect="1"/>
          </p:cNvPicPr>
          <p:nvPr/>
        </p:nvPicPr>
        <p:blipFill>
          <a:blip r:embed="rId2">
            <a:extLst>
              <a:ext uri="{28A0092B-C50C-407E-A947-70E740481C1C}">
                <a14:useLocalDpi xmlns:a14="http://schemas.microsoft.com/office/drawing/2010/main" val="0"/>
              </a:ext>
            </a:extLst>
          </a:blip>
          <a:stretch>
            <a:fillRect/>
          </a:stretch>
        </p:blipFill>
        <p:spPr>
          <a:xfrm>
            <a:off x="110897" y="0"/>
            <a:ext cx="6350000" cy="5270500"/>
          </a:xfrm>
          <a:prstGeom prst="rect">
            <a:avLst/>
          </a:prstGeom>
        </p:spPr>
      </p:pic>
    </p:spTree>
    <p:extLst>
      <p:ext uri="{BB962C8B-B14F-4D97-AF65-F5344CB8AC3E}">
        <p14:creationId xmlns:p14="http://schemas.microsoft.com/office/powerpoint/2010/main" val="2556289907"/>
      </p:ext>
    </p:extLst>
  </p:cSld>
  <p:clrMapOvr>
    <a:masterClrMapping/>
  </p:clrMapOvr>
</p:sld>
</file>

<file path=ppt/slides/slide1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2" name="Picture 1" descr="CymInsert.jpg"/>
          <p:cNvPicPr>
            <a:picLocks noChangeAspect="1"/>
          </p:cNvPicPr>
          <p:nvPr/>
        </p:nvPicPr>
        <p:blipFill>
          <a:blip r:embed="rId2">
            <a:extLst>
              <a:ext uri="{28A0092B-C50C-407E-A947-70E740481C1C}">
                <a14:useLocalDpi xmlns:a14="http://schemas.microsoft.com/office/drawing/2010/main" val="0"/>
              </a:ext>
            </a:extLst>
          </a:blip>
          <a:stretch>
            <a:fillRect/>
          </a:stretch>
        </p:blipFill>
        <p:spPr>
          <a:xfrm>
            <a:off x="1327832" y="273661"/>
            <a:ext cx="5943600" cy="6350000"/>
          </a:xfrm>
          <a:prstGeom prst="rect">
            <a:avLst/>
          </a:prstGeom>
        </p:spPr>
      </p:pic>
    </p:spTree>
    <p:extLst>
      <p:ext uri="{BB962C8B-B14F-4D97-AF65-F5344CB8AC3E}">
        <p14:creationId xmlns:p14="http://schemas.microsoft.com/office/powerpoint/2010/main" val="2556289907"/>
      </p:ext>
    </p:extLst>
  </p:cSld>
  <p:clrMapOvr>
    <a:masterClrMapping/>
  </p:clrMapOvr>
</p:sld>
</file>

<file path=ppt/slides/slide1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2" name="Picture 1" descr="CymX.jpg"/>
          <p:cNvPicPr>
            <a:picLocks noChangeAspect="1"/>
          </p:cNvPicPr>
          <p:nvPr/>
        </p:nvPicPr>
        <p:blipFill>
          <a:blip r:embed="rId2">
            <a:extLst>
              <a:ext uri="{28A0092B-C50C-407E-A947-70E740481C1C}">
                <a14:useLocalDpi xmlns:a14="http://schemas.microsoft.com/office/drawing/2010/main" val="0"/>
              </a:ext>
            </a:extLst>
          </a:blip>
          <a:stretch>
            <a:fillRect/>
          </a:stretch>
        </p:blipFill>
        <p:spPr>
          <a:xfrm>
            <a:off x="827462" y="100056"/>
            <a:ext cx="5080000" cy="3924300"/>
          </a:xfrm>
          <a:prstGeom prst="rect">
            <a:avLst/>
          </a:prstGeom>
        </p:spPr>
      </p:pic>
    </p:spTree>
    <p:extLst>
      <p:ext uri="{BB962C8B-B14F-4D97-AF65-F5344CB8AC3E}">
        <p14:creationId xmlns:p14="http://schemas.microsoft.com/office/powerpoint/2010/main" val="2556289907"/>
      </p:ext>
    </p:extLst>
  </p:cSld>
  <p:clrMapOvr>
    <a:masterClrMapping/>
  </p:clrMapOvr>
</p:sld>
</file>

<file path=ppt/slides/slide2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smtClean="0"/>
              <a:t>Go mobile</a:t>
            </a:r>
            <a:endParaRPr lang="en-US" dirty="0"/>
          </a:p>
        </p:txBody>
      </p:sp>
      <p:pic>
        <p:nvPicPr>
          <p:cNvPr id="6" name="Picture 5" descr="MotherShip.jpg"/>
          <p:cNvPicPr>
            <a:picLocks noChangeAspect="1"/>
          </p:cNvPicPr>
          <p:nvPr/>
        </p:nvPicPr>
        <p:blipFill>
          <a:blip r:embed="rId3">
            <a:extLst>
              <a:ext uri="{28A0092B-C50C-407E-A947-70E740481C1C}">
                <a14:useLocalDpi xmlns:a14="http://schemas.microsoft.com/office/drawing/2010/main" val="0"/>
              </a:ext>
            </a:extLst>
          </a:blip>
          <a:stretch>
            <a:fillRect/>
          </a:stretch>
        </p:blipFill>
        <p:spPr>
          <a:xfrm>
            <a:off x="0" y="0"/>
            <a:ext cx="2773396" cy="4243629"/>
          </a:xfrm>
          <a:prstGeom prst="rect">
            <a:avLst/>
          </a:prstGeom>
        </p:spPr>
      </p:pic>
      <p:pic>
        <p:nvPicPr>
          <p:cNvPr id="7" name="Picture 6" descr="MajorTom.jpg"/>
          <p:cNvPicPr>
            <a:picLocks noChangeAspect="1"/>
          </p:cNvPicPr>
          <p:nvPr/>
        </p:nvPicPr>
        <p:blipFill>
          <a:blip r:embed="rId4">
            <a:extLst>
              <a:ext uri="{28A0092B-C50C-407E-A947-70E740481C1C}">
                <a14:useLocalDpi xmlns:a14="http://schemas.microsoft.com/office/drawing/2010/main" val="0"/>
              </a:ext>
            </a:extLst>
          </a:blip>
          <a:stretch>
            <a:fillRect/>
          </a:stretch>
        </p:blipFill>
        <p:spPr>
          <a:xfrm>
            <a:off x="2794000" y="2857500"/>
            <a:ext cx="6350000" cy="4000500"/>
          </a:xfrm>
          <a:prstGeom prst="rect">
            <a:avLst/>
          </a:prstGeom>
        </p:spPr>
      </p:pic>
    </p:spTree>
    <p:extLst>
      <p:ext uri="{BB962C8B-B14F-4D97-AF65-F5344CB8AC3E}">
        <p14:creationId xmlns:p14="http://schemas.microsoft.com/office/powerpoint/2010/main" val="4185648397"/>
      </p:ext>
    </p:extLst>
  </p:cSld>
  <p:clrMapOvr>
    <a:masterClrMapping/>
  </p:clrMapOvr>
</p:sld>
</file>

<file path=ppt/slides/slide2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smtClean="0"/>
              <a:t>bucket drummers</a:t>
            </a:r>
            <a:endParaRPr lang="en-US" dirty="0"/>
          </a:p>
        </p:txBody>
      </p:sp>
      <p:pic>
        <p:nvPicPr>
          <p:cNvPr id="3" name="Picture 2" descr="03SatPerformance8.jpg"/>
          <p:cNvPicPr>
            <a:picLocks noChangeAspect="1"/>
          </p:cNvPicPr>
          <p:nvPr/>
        </p:nvPicPr>
        <p:blipFill>
          <a:blip r:embed="rId2">
            <a:extLst>
              <a:ext uri="{28A0092B-C50C-407E-A947-70E740481C1C}">
                <a14:useLocalDpi xmlns:a14="http://schemas.microsoft.com/office/drawing/2010/main" val="0"/>
              </a:ext>
            </a:extLst>
          </a:blip>
          <a:stretch>
            <a:fillRect/>
          </a:stretch>
        </p:blipFill>
        <p:spPr>
          <a:xfrm>
            <a:off x="4737100" y="1562100"/>
            <a:ext cx="4406900" cy="5295900"/>
          </a:xfrm>
          <a:prstGeom prst="rect">
            <a:avLst/>
          </a:prstGeom>
        </p:spPr>
      </p:pic>
    </p:spTree>
    <p:extLst>
      <p:ext uri="{BB962C8B-B14F-4D97-AF65-F5344CB8AC3E}">
        <p14:creationId xmlns:p14="http://schemas.microsoft.com/office/powerpoint/2010/main" val="1291611253"/>
      </p:ext>
    </p:extLst>
  </p:cSld>
  <p:clrMapOvr>
    <a:masterClrMapping/>
  </p:clrMapOvr>
  <p:timing>
    <p:tnLst>
      <p:par>
        <p:cTn xmlns:p14="http://schemas.microsoft.com/office/powerpoint/2010/main" id="1" dur="indefinite" restart="never" nodeType="tmRoot"/>
      </p:par>
    </p:tnLst>
  </p:timing>
</p:sld>
</file>

<file path=ppt/slides/slide2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2" name="Picture 1" descr="materials.jpg"/>
          <p:cNvPicPr>
            <a:picLocks noChangeAspect="1"/>
          </p:cNvPicPr>
          <p:nvPr/>
        </p:nvPicPr>
        <p:blipFill>
          <a:blip r:embed="rId2">
            <a:extLst>
              <a:ext uri="{28A0092B-C50C-407E-A947-70E740481C1C}">
                <a14:useLocalDpi xmlns:a14="http://schemas.microsoft.com/office/drawing/2010/main" val="0"/>
              </a:ext>
            </a:extLst>
          </a:blip>
          <a:stretch>
            <a:fillRect/>
          </a:stretch>
        </p:blipFill>
        <p:spPr>
          <a:xfrm>
            <a:off x="0" y="2000936"/>
            <a:ext cx="6350000" cy="4368800"/>
          </a:xfrm>
          <a:prstGeom prst="rect">
            <a:avLst/>
          </a:prstGeom>
        </p:spPr>
      </p:pic>
      <p:sp>
        <p:nvSpPr>
          <p:cNvPr id="3" name="TextBox 2"/>
          <p:cNvSpPr txBox="1"/>
          <p:nvPr/>
        </p:nvSpPr>
        <p:spPr>
          <a:xfrm>
            <a:off x="290811" y="241842"/>
            <a:ext cx="6511067" cy="769441"/>
          </a:xfrm>
          <a:prstGeom prst="rect">
            <a:avLst/>
          </a:prstGeom>
          <a:noFill/>
        </p:spPr>
        <p:txBody>
          <a:bodyPr wrap="none" rtlCol="0">
            <a:spAutoFit/>
          </a:bodyPr>
          <a:lstStyle/>
          <a:p>
            <a:r>
              <a:rPr lang="en-US" sz="4400" dirty="0">
                <a:solidFill>
                  <a:prstClr val="black"/>
                </a:solidFill>
                <a:latin typeface="Calibri"/>
                <a:ea typeface="+mj-ea"/>
                <a:cs typeface="+mj-cs"/>
              </a:rPr>
              <a:t>How to make bucket drums</a:t>
            </a:r>
            <a:endParaRPr lang="en-US" dirty="0"/>
          </a:p>
        </p:txBody>
      </p:sp>
    </p:spTree>
    <p:extLst>
      <p:ext uri="{BB962C8B-B14F-4D97-AF65-F5344CB8AC3E}">
        <p14:creationId xmlns:p14="http://schemas.microsoft.com/office/powerpoint/2010/main" val="49975216"/>
      </p:ext>
    </p:extLst>
  </p:cSld>
  <p:clrMapOvr>
    <a:masterClrMapping/>
  </p:clrMapOvr>
</p:sld>
</file>

<file path=ppt/slides/slide2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2" name="Picture 1" descr="tape1.jpg"/>
          <p:cNvPicPr>
            <a:picLocks noChangeAspect="1"/>
          </p:cNvPicPr>
          <p:nvPr/>
        </p:nvPicPr>
        <p:blipFill>
          <a:blip r:embed="rId2">
            <a:extLst>
              <a:ext uri="{28A0092B-C50C-407E-A947-70E740481C1C}">
                <a14:useLocalDpi xmlns:a14="http://schemas.microsoft.com/office/drawing/2010/main" val="0"/>
              </a:ext>
            </a:extLst>
          </a:blip>
          <a:stretch>
            <a:fillRect/>
          </a:stretch>
        </p:blipFill>
        <p:spPr>
          <a:xfrm>
            <a:off x="0" y="0"/>
            <a:ext cx="5295900" cy="4851400"/>
          </a:xfrm>
          <a:prstGeom prst="rect">
            <a:avLst/>
          </a:prstGeom>
        </p:spPr>
      </p:pic>
      <p:pic>
        <p:nvPicPr>
          <p:cNvPr id="3" name="Picture 2" descr="tape2.jpg"/>
          <p:cNvPicPr>
            <a:picLocks noChangeAspect="1"/>
          </p:cNvPicPr>
          <p:nvPr/>
        </p:nvPicPr>
        <p:blipFill>
          <a:blip r:embed="rId3">
            <a:extLst>
              <a:ext uri="{28A0092B-C50C-407E-A947-70E740481C1C}">
                <a14:useLocalDpi xmlns:a14="http://schemas.microsoft.com/office/drawing/2010/main" val="0"/>
              </a:ext>
            </a:extLst>
          </a:blip>
          <a:stretch>
            <a:fillRect/>
          </a:stretch>
        </p:blipFill>
        <p:spPr>
          <a:xfrm>
            <a:off x="2794000" y="419100"/>
            <a:ext cx="6350000" cy="6438900"/>
          </a:xfrm>
          <a:prstGeom prst="rect">
            <a:avLst/>
          </a:prstGeom>
        </p:spPr>
      </p:pic>
    </p:spTree>
    <p:extLst>
      <p:ext uri="{BB962C8B-B14F-4D97-AF65-F5344CB8AC3E}">
        <p14:creationId xmlns:p14="http://schemas.microsoft.com/office/powerpoint/2010/main" val="49975216"/>
      </p:ext>
    </p:extLst>
  </p:cSld>
  <p:clrMapOvr>
    <a:masterClrMapping/>
  </p:clrMapOvr>
</p:sld>
</file>

<file path=ppt/slides/slide2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2" name="Picture 1" descr="loop1.jpg"/>
          <p:cNvPicPr>
            <a:picLocks noChangeAspect="1"/>
          </p:cNvPicPr>
          <p:nvPr/>
        </p:nvPicPr>
        <p:blipFill>
          <a:blip r:embed="rId2">
            <a:extLst>
              <a:ext uri="{28A0092B-C50C-407E-A947-70E740481C1C}">
                <a14:useLocalDpi xmlns:a14="http://schemas.microsoft.com/office/drawing/2010/main" val="0"/>
              </a:ext>
            </a:extLst>
          </a:blip>
          <a:stretch>
            <a:fillRect/>
          </a:stretch>
        </p:blipFill>
        <p:spPr>
          <a:xfrm>
            <a:off x="1765498" y="663771"/>
            <a:ext cx="6350000" cy="4521200"/>
          </a:xfrm>
          <a:prstGeom prst="rect">
            <a:avLst/>
          </a:prstGeom>
        </p:spPr>
      </p:pic>
    </p:spTree>
    <p:extLst>
      <p:ext uri="{BB962C8B-B14F-4D97-AF65-F5344CB8AC3E}">
        <p14:creationId xmlns:p14="http://schemas.microsoft.com/office/powerpoint/2010/main" val="49975216"/>
      </p:ext>
    </p:extLst>
  </p:cSld>
  <p:clrMapOvr>
    <a:masterClrMapping/>
  </p:clrMapOvr>
</p:sld>
</file>

<file path=ppt/slides/slide2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2" name="Picture 1" descr="loop2.jpg"/>
          <p:cNvPicPr>
            <a:picLocks noChangeAspect="1"/>
          </p:cNvPicPr>
          <p:nvPr/>
        </p:nvPicPr>
        <p:blipFill>
          <a:blip r:embed="rId2">
            <a:extLst>
              <a:ext uri="{28A0092B-C50C-407E-A947-70E740481C1C}">
                <a14:useLocalDpi xmlns:a14="http://schemas.microsoft.com/office/drawing/2010/main" val="0"/>
              </a:ext>
            </a:extLst>
          </a:blip>
          <a:stretch>
            <a:fillRect/>
          </a:stretch>
        </p:blipFill>
        <p:spPr>
          <a:xfrm>
            <a:off x="1567412" y="0"/>
            <a:ext cx="6350000" cy="4762500"/>
          </a:xfrm>
          <a:prstGeom prst="rect">
            <a:avLst/>
          </a:prstGeom>
        </p:spPr>
      </p:pic>
    </p:spTree>
    <p:extLst>
      <p:ext uri="{BB962C8B-B14F-4D97-AF65-F5344CB8AC3E}">
        <p14:creationId xmlns:p14="http://schemas.microsoft.com/office/powerpoint/2010/main" val="49975216"/>
      </p:ext>
    </p:extLst>
  </p:cSld>
  <p:clrMapOvr>
    <a:masterClrMapping/>
  </p:clrMapOvr>
</p:sld>
</file>

<file path=ppt/slides/slide2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3" name="Picture 2" descr="singlepiece.jpg"/>
          <p:cNvPicPr>
            <a:picLocks noChangeAspect="1"/>
          </p:cNvPicPr>
          <p:nvPr/>
        </p:nvPicPr>
        <p:blipFill>
          <a:blip r:embed="rId2">
            <a:extLst>
              <a:ext uri="{28A0092B-C50C-407E-A947-70E740481C1C}">
                <a14:useLocalDpi xmlns:a14="http://schemas.microsoft.com/office/drawing/2010/main" val="0"/>
              </a:ext>
            </a:extLst>
          </a:blip>
          <a:stretch>
            <a:fillRect/>
          </a:stretch>
        </p:blipFill>
        <p:spPr>
          <a:xfrm>
            <a:off x="5957766" y="3862940"/>
            <a:ext cx="3186234" cy="2995060"/>
          </a:xfrm>
          <a:prstGeom prst="rect">
            <a:avLst/>
          </a:prstGeom>
        </p:spPr>
      </p:pic>
      <p:pic>
        <p:nvPicPr>
          <p:cNvPr id="4" name="Picture 3" descr="loop3.jpg"/>
          <p:cNvPicPr>
            <a:picLocks noChangeAspect="1"/>
          </p:cNvPicPr>
          <p:nvPr/>
        </p:nvPicPr>
        <p:blipFill>
          <a:blip r:embed="rId3">
            <a:extLst>
              <a:ext uri="{28A0092B-C50C-407E-A947-70E740481C1C}">
                <a14:useLocalDpi xmlns:a14="http://schemas.microsoft.com/office/drawing/2010/main" val="0"/>
              </a:ext>
            </a:extLst>
          </a:blip>
          <a:stretch>
            <a:fillRect/>
          </a:stretch>
        </p:blipFill>
        <p:spPr>
          <a:xfrm>
            <a:off x="1654601" y="-81556"/>
            <a:ext cx="5697886" cy="3726417"/>
          </a:xfrm>
          <a:prstGeom prst="rect">
            <a:avLst/>
          </a:prstGeom>
        </p:spPr>
      </p:pic>
      <p:pic>
        <p:nvPicPr>
          <p:cNvPr id="5" name="Picture 4" descr="tear.jpg"/>
          <p:cNvPicPr>
            <a:picLocks noChangeAspect="1"/>
          </p:cNvPicPr>
          <p:nvPr/>
        </p:nvPicPr>
        <p:blipFill>
          <a:blip r:embed="rId4">
            <a:extLst>
              <a:ext uri="{28A0092B-C50C-407E-A947-70E740481C1C}">
                <a14:useLocalDpi xmlns:a14="http://schemas.microsoft.com/office/drawing/2010/main" val="0"/>
              </a:ext>
            </a:extLst>
          </a:blip>
          <a:stretch>
            <a:fillRect/>
          </a:stretch>
        </p:blipFill>
        <p:spPr>
          <a:xfrm>
            <a:off x="0" y="3862940"/>
            <a:ext cx="2971290" cy="2995060"/>
          </a:xfrm>
          <a:prstGeom prst="rect">
            <a:avLst/>
          </a:prstGeom>
        </p:spPr>
      </p:pic>
    </p:spTree>
    <p:extLst>
      <p:ext uri="{BB962C8B-B14F-4D97-AF65-F5344CB8AC3E}">
        <p14:creationId xmlns:p14="http://schemas.microsoft.com/office/powerpoint/2010/main" val="1091016918"/>
      </p:ext>
    </p:extLst>
  </p:cSld>
  <p:clrMapOvr>
    <a:masterClrMapping/>
  </p:clrMapOvr>
</p:sld>
</file>

<file path=ppt/slides/slide2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2" name="Picture 1" descr="reinforce2.jpg"/>
          <p:cNvPicPr>
            <a:picLocks noChangeAspect="1"/>
          </p:cNvPicPr>
          <p:nvPr/>
        </p:nvPicPr>
        <p:blipFill>
          <a:blip r:embed="rId2">
            <a:extLst>
              <a:ext uri="{28A0092B-C50C-407E-A947-70E740481C1C}">
                <a14:useLocalDpi xmlns:a14="http://schemas.microsoft.com/office/drawing/2010/main" val="0"/>
              </a:ext>
            </a:extLst>
          </a:blip>
          <a:stretch>
            <a:fillRect/>
          </a:stretch>
        </p:blipFill>
        <p:spPr>
          <a:xfrm>
            <a:off x="4535679" y="1724330"/>
            <a:ext cx="4608321" cy="5133670"/>
          </a:xfrm>
          <a:prstGeom prst="rect">
            <a:avLst/>
          </a:prstGeom>
        </p:spPr>
      </p:pic>
      <p:pic>
        <p:nvPicPr>
          <p:cNvPr id="3" name="Picture 2" descr="reinforce.jpg"/>
          <p:cNvPicPr>
            <a:picLocks noChangeAspect="1"/>
          </p:cNvPicPr>
          <p:nvPr/>
        </p:nvPicPr>
        <p:blipFill>
          <a:blip r:embed="rId3">
            <a:extLst>
              <a:ext uri="{28A0092B-C50C-407E-A947-70E740481C1C}">
                <a14:useLocalDpi xmlns:a14="http://schemas.microsoft.com/office/drawing/2010/main" val="0"/>
              </a:ext>
            </a:extLst>
          </a:blip>
          <a:stretch>
            <a:fillRect/>
          </a:stretch>
        </p:blipFill>
        <p:spPr>
          <a:xfrm>
            <a:off x="0" y="0"/>
            <a:ext cx="4802654" cy="3774886"/>
          </a:xfrm>
          <a:prstGeom prst="rect">
            <a:avLst/>
          </a:prstGeom>
        </p:spPr>
      </p:pic>
    </p:spTree>
    <p:extLst>
      <p:ext uri="{BB962C8B-B14F-4D97-AF65-F5344CB8AC3E}">
        <p14:creationId xmlns:p14="http://schemas.microsoft.com/office/powerpoint/2010/main" val="1091016918"/>
      </p:ext>
    </p:extLst>
  </p:cSld>
  <p:clrMapOvr>
    <a:masterClrMapping/>
  </p:clrMapOvr>
</p:sld>
</file>

<file path=ppt/slides/slide2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2" name="Picture 1" descr="reinforce3.jpg"/>
          <p:cNvPicPr>
            <a:picLocks noChangeAspect="1"/>
          </p:cNvPicPr>
          <p:nvPr/>
        </p:nvPicPr>
        <p:blipFill>
          <a:blip r:embed="rId2">
            <a:extLst>
              <a:ext uri="{28A0092B-C50C-407E-A947-70E740481C1C}">
                <a14:useLocalDpi xmlns:a14="http://schemas.microsoft.com/office/drawing/2010/main" val="0"/>
              </a:ext>
            </a:extLst>
          </a:blip>
          <a:stretch>
            <a:fillRect/>
          </a:stretch>
        </p:blipFill>
        <p:spPr>
          <a:xfrm>
            <a:off x="233883" y="0"/>
            <a:ext cx="5451510" cy="6858000"/>
          </a:xfrm>
          <a:prstGeom prst="rect">
            <a:avLst/>
          </a:prstGeom>
        </p:spPr>
      </p:pic>
    </p:spTree>
    <p:extLst>
      <p:ext uri="{BB962C8B-B14F-4D97-AF65-F5344CB8AC3E}">
        <p14:creationId xmlns:p14="http://schemas.microsoft.com/office/powerpoint/2010/main" val="1091016918"/>
      </p:ext>
    </p:extLst>
  </p:cSld>
  <p:clrMapOvr>
    <a:masterClrMapping/>
  </p:clrMapOvr>
</p:sld>
</file>

<file path=ppt/slides/slide2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2" name="Picture 1" descr="belt1.jpg"/>
          <p:cNvPicPr>
            <a:picLocks noChangeAspect="1"/>
          </p:cNvPicPr>
          <p:nvPr/>
        </p:nvPicPr>
        <p:blipFill>
          <a:blip r:embed="rId2">
            <a:extLst>
              <a:ext uri="{28A0092B-C50C-407E-A947-70E740481C1C}">
                <a14:useLocalDpi xmlns:a14="http://schemas.microsoft.com/office/drawing/2010/main" val="0"/>
              </a:ext>
            </a:extLst>
          </a:blip>
          <a:stretch>
            <a:fillRect/>
          </a:stretch>
        </p:blipFill>
        <p:spPr>
          <a:xfrm>
            <a:off x="3546953" y="3734848"/>
            <a:ext cx="5597047" cy="3123152"/>
          </a:xfrm>
          <a:prstGeom prst="rect">
            <a:avLst/>
          </a:prstGeom>
        </p:spPr>
      </p:pic>
      <p:pic>
        <p:nvPicPr>
          <p:cNvPr id="3" name="Picture 2" descr="strap1.jpg"/>
          <p:cNvPicPr>
            <a:picLocks noChangeAspect="1"/>
          </p:cNvPicPr>
          <p:nvPr/>
        </p:nvPicPr>
        <p:blipFill>
          <a:blip r:embed="rId3">
            <a:extLst>
              <a:ext uri="{28A0092B-C50C-407E-A947-70E740481C1C}">
                <a14:useLocalDpi xmlns:a14="http://schemas.microsoft.com/office/drawing/2010/main" val="0"/>
              </a:ext>
            </a:extLst>
          </a:blip>
          <a:stretch>
            <a:fillRect/>
          </a:stretch>
        </p:blipFill>
        <p:spPr>
          <a:xfrm>
            <a:off x="0" y="0"/>
            <a:ext cx="4773391" cy="3868093"/>
          </a:xfrm>
          <a:prstGeom prst="rect">
            <a:avLst/>
          </a:prstGeom>
        </p:spPr>
      </p:pic>
    </p:spTree>
    <p:extLst>
      <p:ext uri="{BB962C8B-B14F-4D97-AF65-F5344CB8AC3E}">
        <p14:creationId xmlns:p14="http://schemas.microsoft.com/office/powerpoint/2010/main" val="1091016918"/>
      </p:ext>
    </p:extLst>
  </p:cSld>
  <p:clrMapOvr>
    <a:masterClrMapping/>
  </p:clrMapOvr>
</p:sld>
</file>

<file path=ppt/slides/slide3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a:off x="457200" y="274638"/>
            <a:ext cx="5788336" cy="1333184"/>
          </a:xfrm>
        </p:spPr>
        <p:txBody>
          <a:bodyPr/>
          <a:lstStyle/>
          <a:p>
            <a:endParaRPr lang="en-US" dirty="0"/>
          </a:p>
        </p:txBody>
      </p:sp>
      <p:pic>
        <p:nvPicPr>
          <p:cNvPr id="5" name="Picture 4" descr="shoulder.jpg"/>
          <p:cNvPicPr>
            <a:picLocks noChangeAspect="1"/>
          </p:cNvPicPr>
          <p:nvPr/>
        </p:nvPicPr>
        <p:blipFill>
          <a:blip r:embed="rId2">
            <a:extLst>
              <a:ext uri="{28A0092B-C50C-407E-A947-70E740481C1C}">
                <a14:useLocalDpi xmlns:a14="http://schemas.microsoft.com/office/drawing/2010/main" val="0"/>
              </a:ext>
            </a:extLst>
          </a:blip>
          <a:stretch>
            <a:fillRect/>
          </a:stretch>
        </p:blipFill>
        <p:spPr>
          <a:xfrm>
            <a:off x="0" y="1689378"/>
            <a:ext cx="3039150" cy="5168622"/>
          </a:xfrm>
          <a:prstGeom prst="rect">
            <a:avLst/>
          </a:prstGeom>
        </p:spPr>
      </p:pic>
      <p:pic>
        <p:nvPicPr>
          <p:cNvPr id="6" name="Picture 5" descr="belt2.jpg"/>
          <p:cNvPicPr>
            <a:picLocks noChangeAspect="1"/>
          </p:cNvPicPr>
          <p:nvPr/>
        </p:nvPicPr>
        <p:blipFill>
          <a:blip r:embed="rId3">
            <a:extLst>
              <a:ext uri="{28A0092B-C50C-407E-A947-70E740481C1C}">
                <a14:useLocalDpi xmlns:a14="http://schemas.microsoft.com/office/drawing/2010/main" val="0"/>
              </a:ext>
            </a:extLst>
          </a:blip>
          <a:stretch>
            <a:fillRect/>
          </a:stretch>
        </p:blipFill>
        <p:spPr>
          <a:xfrm>
            <a:off x="6426200" y="508000"/>
            <a:ext cx="2717800" cy="6350000"/>
          </a:xfrm>
          <a:prstGeom prst="rect">
            <a:avLst/>
          </a:prstGeom>
        </p:spPr>
      </p:pic>
    </p:spTree>
    <p:extLst>
      <p:ext uri="{BB962C8B-B14F-4D97-AF65-F5344CB8AC3E}">
        <p14:creationId xmlns:p14="http://schemas.microsoft.com/office/powerpoint/2010/main" val="2619941576"/>
      </p:ext>
    </p:extLst>
  </p:cSld>
  <p:clrMapOvr>
    <a:masterClrMapping/>
  </p:clrMapOvr>
</p:sld>
</file>

<file path=ppt/slides/slide3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endParaRPr lang="en-US"/>
          </a:p>
        </p:txBody>
      </p:sp>
      <p:pic>
        <p:nvPicPr>
          <p:cNvPr id="3" name="Picture 2" descr="drummers02.jpg"/>
          <p:cNvPicPr>
            <a:picLocks noChangeAspect="1"/>
          </p:cNvPicPr>
          <p:nvPr/>
        </p:nvPicPr>
        <p:blipFill>
          <a:blip r:embed="rId2">
            <a:extLst>
              <a:ext uri="{28A0092B-C50C-407E-A947-70E740481C1C}">
                <a14:useLocalDpi xmlns:a14="http://schemas.microsoft.com/office/drawing/2010/main" val="0"/>
              </a:ext>
            </a:extLst>
          </a:blip>
          <a:stretch>
            <a:fillRect/>
          </a:stretch>
        </p:blipFill>
        <p:spPr>
          <a:xfrm>
            <a:off x="-6316" y="669282"/>
            <a:ext cx="9150316" cy="6188718"/>
          </a:xfrm>
          <a:prstGeom prst="rect">
            <a:avLst/>
          </a:prstGeom>
        </p:spPr>
      </p:pic>
    </p:spTree>
    <p:extLst>
      <p:ext uri="{BB962C8B-B14F-4D97-AF65-F5344CB8AC3E}">
        <p14:creationId xmlns:p14="http://schemas.microsoft.com/office/powerpoint/2010/main" val="3503264655"/>
      </p:ext>
    </p:extLst>
  </p:cSld>
  <p:clrMapOvr>
    <a:masterClrMapping/>
  </p:clrMapOvr>
  <p:timing>
    <p:tnLst>
      <p:par>
        <p:cTn xmlns:p14="http://schemas.microsoft.com/office/powerpoint/2010/main" id="1" dur="indefinite" restart="never" nodeType="tmRoot"/>
      </p:par>
    </p:tnLst>
  </p:timing>
</p:sld>
</file>

<file path=ppt/slides/slide3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endParaRPr lang="en-US"/>
          </a:p>
        </p:txBody>
      </p:sp>
      <p:pic>
        <p:nvPicPr>
          <p:cNvPr id="4" name="Picture 3" descr="03SOASatLPanetta281.jpg"/>
          <p:cNvPicPr>
            <a:picLocks noChangeAspect="1"/>
          </p:cNvPicPr>
          <p:nvPr/>
        </p:nvPicPr>
        <p:blipFill>
          <a:blip r:embed="rId2">
            <a:extLst>
              <a:ext uri="{28A0092B-C50C-407E-A947-70E740481C1C}">
                <a14:useLocalDpi xmlns:a14="http://schemas.microsoft.com/office/drawing/2010/main" val="0"/>
              </a:ext>
            </a:extLst>
          </a:blip>
          <a:stretch>
            <a:fillRect/>
          </a:stretch>
        </p:blipFill>
        <p:spPr>
          <a:xfrm>
            <a:off x="4634219" y="93328"/>
            <a:ext cx="4509781" cy="6764672"/>
          </a:xfrm>
          <a:prstGeom prst="rect">
            <a:avLst/>
          </a:prstGeom>
        </p:spPr>
      </p:pic>
    </p:spTree>
    <p:extLst>
      <p:ext uri="{BB962C8B-B14F-4D97-AF65-F5344CB8AC3E}">
        <p14:creationId xmlns:p14="http://schemas.microsoft.com/office/powerpoint/2010/main" val="1291611253"/>
      </p:ext>
    </p:extLst>
  </p:cSld>
  <p:clrMapOvr>
    <a:masterClrMapping/>
  </p:clrMapOvr>
  <p:timing>
    <p:tnLst>
      <p:par>
        <p:cTn xmlns:p14="http://schemas.microsoft.com/office/powerpoint/2010/main" id="1" dur="indefinite" restart="never" nodeType="tmRoot"/>
      </p:par>
    </p:tnLst>
  </p:timing>
</p:sld>
</file>

<file path=ppt/slides/slide3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smtClean="0"/>
              <a:t>Barrel teams</a:t>
            </a:r>
            <a:endParaRPr lang="en-US" dirty="0"/>
          </a:p>
        </p:txBody>
      </p:sp>
      <p:pic>
        <p:nvPicPr>
          <p:cNvPr id="4" name="Content Placeholder 3" descr="03SatRehearsal3.jpg"/>
          <p:cNvPicPr>
            <a:picLocks noGrp="1" noChangeAspect="1"/>
          </p:cNvPicPr>
          <p:nvPr>
            <p:ph idx="1"/>
          </p:nvPr>
        </p:nvPicPr>
        <p:blipFill>
          <a:blip r:embed="rId2">
            <a:extLst>
              <a:ext uri="{28A0092B-C50C-407E-A947-70E740481C1C}">
                <a14:useLocalDpi xmlns:a14="http://schemas.microsoft.com/office/drawing/2010/main" val="0"/>
              </a:ext>
            </a:extLst>
          </a:blip>
          <a:srcRect t="10940" b="10940"/>
          <a:stretch>
            <a:fillRect/>
          </a:stretch>
        </p:blipFill>
        <p:spPr>
          <a:xfrm>
            <a:off x="-552" y="1828849"/>
            <a:ext cx="9144552" cy="5029151"/>
          </a:xfrm>
        </p:spPr>
      </p:pic>
    </p:spTree>
    <p:extLst>
      <p:ext uri="{BB962C8B-B14F-4D97-AF65-F5344CB8AC3E}">
        <p14:creationId xmlns:p14="http://schemas.microsoft.com/office/powerpoint/2010/main" val="1591948196"/>
      </p:ext>
    </p:extLst>
  </p:cSld>
  <p:clrMapOvr>
    <a:masterClrMapping/>
  </p:clrMapOvr>
  <p:timing>
    <p:tnLst>
      <p:par>
        <p:cTn xmlns:p14="http://schemas.microsoft.com/office/powerpoint/2010/main" id="1" dur="indefinite" restart="never" nodeType="tmRoot"/>
      </p:par>
    </p:tnLst>
  </p:timing>
</p:sld>
</file>

<file path=ppt/slides/slide3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endParaRPr lang="en-US"/>
          </a:p>
        </p:txBody>
      </p:sp>
      <p:pic>
        <p:nvPicPr>
          <p:cNvPr id="3" name="Picture 2" descr="03SunPerformance4.jpg"/>
          <p:cNvPicPr>
            <a:picLocks noChangeAspect="1"/>
          </p:cNvPicPr>
          <p:nvPr/>
        </p:nvPicPr>
        <p:blipFill>
          <a:blip r:embed="rId2">
            <a:extLst>
              <a:ext uri="{28A0092B-C50C-407E-A947-70E740481C1C}">
                <a14:useLocalDpi xmlns:a14="http://schemas.microsoft.com/office/drawing/2010/main" val="0"/>
              </a:ext>
            </a:extLst>
          </a:blip>
          <a:stretch>
            <a:fillRect/>
          </a:stretch>
        </p:blipFill>
        <p:spPr>
          <a:xfrm>
            <a:off x="2794000" y="1790700"/>
            <a:ext cx="6350000" cy="5067300"/>
          </a:xfrm>
          <a:prstGeom prst="rect">
            <a:avLst/>
          </a:prstGeom>
        </p:spPr>
      </p:pic>
    </p:spTree>
    <p:extLst>
      <p:ext uri="{BB962C8B-B14F-4D97-AF65-F5344CB8AC3E}">
        <p14:creationId xmlns:p14="http://schemas.microsoft.com/office/powerpoint/2010/main" val="1291611253"/>
      </p:ext>
    </p:extLst>
  </p:cSld>
  <p:clrMapOvr>
    <a:masterClrMapping/>
  </p:clrMapOvr>
  <p:timing>
    <p:tnLst>
      <p:par>
        <p:cTn xmlns:p14="http://schemas.microsoft.com/office/powerpoint/2010/main" id="1" dur="indefinite" restart="never" nodeType="tmRoot"/>
      </p:par>
    </p:tnLst>
  </p:timing>
</p:sld>
</file>

<file path=ppt/slides/slide3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smtClean="0"/>
              <a:t>barrel teams</a:t>
            </a:r>
            <a:endParaRPr lang="en-US" dirty="0"/>
          </a:p>
        </p:txBody>
      </p:sp>
      <p:pic>
        <p:nvPicPr>
          <p:cNvPr id="3" name="Picture 2" descr="03SatRehearsal6.jpg"/>
          <p:cNvPicPr>
            <a:picLocks noChangeAspect="1"/>
          </p:cNvPicPr>
          <p:nvPr/>
        </p:nvPicPr>
        <p:blipFill>
          <a:blip r:embed="rId2">
            <a:extLst>
              <a:ext uri="{28A0092B-C50C-407E-A947-70E740481C1C}">
                <a14:useLocalDpi xmlns:a14="http://schemas.microsoft.com/office/drawing/2010/main" val="0"/>
              </a:ext>
            </a:extLst>
          </a:blip>
          <a:stretch>
            <a:fillRect/>
          </a:stretch>
        </p:blipFill>
        <p:spPr>
          <a:xfrm>
            <a:off x="2260510" y="2507634"/>
            <a:ext cx="6883489" cy="4350365"/>
          </a:xfrm>
          <a:prstGeom prst="rect">
            <a:avLst/>
          </a:prstGeom>
        </p:spPr>
      </p:pic>
    </p:spTree>
    <p:extLst>
      <p:ext uri="{BB962C8B-B14F-4D97-AF65-F5344CB8AC3E}">
        <p14:creationId xmlns:p14="http://schemas.microsoft.com/office/powerpoint/2010/main" val="1291611253"/>
      </p:ext>
    </p:extLst>
  </p:cSld>
  <p:clrMapOvr>
    <a:masterClrMapping/>
  </p:clrMapOvr>
  <p:timing>
    <p:tnLst>
      <p:par>
        <p:cTn xmlns:p14="http://schemas.microsoft.com/office/powerpoint/2010/main" id="1" dur="indefinite" restart="never" nodeType="tmRoot"/>
      </p:par>
    </p:tnLst>
  </p:timing>
</p:sld>
</file>

<file path=ppt/slides/slide3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smtClean="0"/>
              <a:t>barrel teams</a:t>
            </a:r>
            <a:endParaRPr lang="en-US" dirty="0"/>
          </a:p>
        </p:txBody>
      </p:sp>
      <p:pic>
        <p:nvPicPr>
          <p:cNvPr id="4" name="Picture 3" descr="03SatPerformance6.jpg"/>
          <p:cNvPicPr>
            <a:picLocks noChangeAspect="1"/>
          </p:cNvPicPr>
          <p:nvPr/>
        </p:nvPicPr>
        <p:blipFill>
          <a:blip r:embed="rId2">
            <a:extLst>
              <a:ext uri="{28A0092B-C50C-407E-A947-70E740481C1C}">
                <a14:useLocalDpi xmlns:a14="http://schemas.microsoft.com/office/drawing/2010/main" val="0"/>
              </a:ext>
            </a:extLst>
          </a:blip>
          <a:stretch>
            <a:fillRect/>
          </a:stretch>
        </p:blipFill>
        <p:spPr>
          <a:xfrm>
            <a:off x="1728258" y="1346200"/>
            <a:ext cx="5981700" cy="5511800"/>
          </a:xfrm>
          <a:prstGeom prst="rect">
            <a:avLst/>
          </a:prstGeom>
        </p:spPr>
      </p:pic>
    </p:spTree>
    <p:extLst>
      <p:ext uri="{BB962C8B-B14F-4D97-AF65-F5344CB8AC3E}">
        <p14:creationId xmlns:p14="http://schemas.microsoft.com/office/powerpoint/2010/main" val="2996413649"/>
      </p:ext>
    </p:extLst>
  </p:cSld>
  <p:clrMapOvr>
    <a:masterClrMapping/>
  </p:clrMapOvr>
  <p:timing>
    <p:tnLst>
      <p:par>
        <p:cTn xmlns:p14="http://schemas.microsoft.com/office/powerpoint/2010/main" id="1" dur="indefinite" restart="never" nodeType="tmRoot"/>
      </p:par>
    </p:tnLst>
  </p:timing>
</p:sld>
</file>

<file path=ppt/slides/slide3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smtClean="0"/>
              <a:t>barrel teams</a:t>
            </a:r>
            <a:endParaRPr lang="en-US" dirty="0"/>
          </a:p>
        </p:txBody>
      </p:sp>
      <p:pic>
        <p:nvPicPr>
          <p:cNvPr id="3" name="Picture 2" descr="03SunPerformance3.jpg"/>
          <p:cNvPicPr>
            <a:picLocks noChangeAspect="1"/>
          </p:cNvPicPr>
          <p:nvPr/>
        </p:nvPicPr>
        <p:blipFill>
          <a:blip r:embed="rId2">
            <a:extLst>
              <a:ext uri="{28A0092B-C50C-407E-A947-70E740481C1C}">
                <a14:useLocalDpi xmlns:a14="http://schemas.microsoft.com/office/drawing/2010/main" val="0"/>
              </a:ext>
            </a:extLst>
          </a:blip>
          <a:stretch>
            <a:fillRect/>
          </a:stretch>
        </p:blipFill>
        <p:spPr>
          <a:xfrm>
            <a:off x="2794000" y="2057736"/>
            <a:ext cx="6350000" cy="4762500"/>
          </a:xfrm>
          <a:prstGeom prst="rect">
            <a:avLst/>
          </a:prstGeom>
        </p:spPr>
      </p:pic>
    </p:spTree>
    <p:extLst>
      <p:ext uri="{BB962C8B-B14F-4D97-AF65-F5344CB8AC3E}">
        <p14:creationId xmlns:p14="http://schemas.microsoft.com/office/powerpoint/2010/main" val="1291611253"/>
      </p:ext>
    </p:extLst>
  </p:cSld>
  <p:clrMapOvr>
    <a:masterClrMapping/>
  </p:clrMapOvr>
  <p:timing>
    <p:tnLst>
      <p:par>
        <p:cTn xmlns:p14="http://schemas.microsoft.com/office/powerpoint/2010/main" id="1" dur="indefinite" restart="never" nodeType="tmRoot"/>
      </p:par>
    </p:tnLst>
  </p:timing>
</p:sld>
</file>

<file path=ppt/slides/slide3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endParaRPr lang="en-US"/>
          </a:p>
        </p:txBody>
      </p:sp>
      <p:pic>
        <p:nvPicPr>
          <p:cNvPr id="3" name="Picture 2" descr="03SunPerformance11.jpg"/>
          <p:cNvPicPr>
            <a:picLocks noChangeAspect="1"/>
          </p:cNvPicPr>
          <p:nvPr/>
        </p:nvPicPr>
        <p:blipFill>
          <a:blip r:embed="rId2">
            <a:extLst>
              <a:ext uri="{28A0092B-C50C-407E-A947-70E740481C1C}">
                <a14:useLocalDpi xmlns:a14="http://schemas.microsoft.com/office/drawing/2010/main" val="0"/>
              </a:ext>
            </a:extLst>
          </a:blip>
          <a:stretch>
            <a:fillRect/>
          </a:stretch>
        </p:blipFill>
        <p:spPr>
          <a:xfrm>
            <a:off x="738042" y="-1262"/>
            <a:ext cx="8405958" cy="6859262"/>
          </a:xfrm>
          <a:prstGeom prst="rect">
            <a:avLst/>
          </a:prstGeom>
        </p:spPr>
      </p:pic>
    </p:spTree>
    <p:extLst>
      <p:ext uri="{BB962C8B-B14F-4D97-AF65-F5344CB8AC3E}">
        <p14:creationId xmlns:p14="http://schemas.microsoft.com/office/powerpoint/2010/main" val="1291611253"/>
      </p:ext>
    </p:extLst>
  </p:cSld>
  <p:clrMapOvr>
    <a:masterClrMapping/>
  </p:clrMapOvr>
  <p:timing>
    <p:tnLst>
      <p:par>
        <p:cTn xmlns:p14="http://schemas.microsoft.com/office/powerpoint/2010/main" id="1" dur="indefinite" restart="never" nodeType="tmRoot"/>
      </p:par>
    </p:tnLst>
  </p:timing>
</p:sld>
</file>

<file path=ppt/slides/slide3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a:off x="457200" y="274637"/>
            <a:ext cx="2071310" cy="6447921"/>
          </a:xfrm>
        </p:spPr>
        <p:txBody>
          <a:bodyPr/>
          <a:lstStyle/>
          <a:p>
            <a:r>
              <a:rPr lang="en-US" dirty="0" smtClean="0"/>
              <a:t>barrel teams</a:t>
            </a:r>
            <a:endParaRPr lang="en-US" dirty="0"/>
          </a:p>
        </p:txBody>
      </p:sp>
      <p:pic>
        <p:nvPicPr>
          <p:cNvPr id="3" name="Picture 2" descr="03SunPerformance2.jpg"/>
          <p:cNvPicPr>
            <a:picLocks noChangeAspect="1"/>
          </p:cNvPicPr>
          <p:nvPr/>
        </p:nvPicPr>
        <p:blipFill>
          <a:blip r:embed="rId2">
            <a:extLst>
              <a:ext uri="{28A0092B-C50C-407E-A947-70E740481C1C}">
                <a14:useLocalDpi xmlns:a14="http://schemas.microsoft.com/office/drawing/2010/main" val="0"/>
              </a:ext>
            </a:extLst>
          </a:blip>
          <a:stretch>
            <a:fillRect/>
          </a:stretch>
        </p:blipFill>
        <p:spPr>
          <a:xfrm>
            <a:off x="2755928" y="571500"/>
            <a:ext cx="6350000" cy="6286500"/>
          </a:xfrm>
          <a:prstGeom prst="rect">
            <a:avLst/>
          </a:prstGeom>
        </p:spPr>
      </p:pic>
    </p:spTree>
    <p:extLst>
      <p:ext uri="{BB962C8B-B14F-4D97-AF65-F5344CB8AC3E}">
        <p14:creationId xmlns:p14="http://schemas.microsoft.com/office/powerpoint/2010/main" val="1291611253"/>
      </p:ext>
    </p:extLst>
  </p:cSld>
  <p:clrMapOvr>
    <a:masterClrMapping/>
  </p:clrMapOvr>
  <p:timing>
    <p:tnLst>
      <p:par>
        <p:cTn xmlns:p14="http://schemas.microsoft.com/office/powerpoint/2010/main" id="1" dur="indefinite" restart="never" nodeType="tmRoot"/>
      </p:par>
    </p:tnLst>
  </p:timing>
</p:sld>
</file>

<file path=ppt/slides/slide4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endParaRPr lang="en-US"/>
          </a:p>
        </p:txBody>
      </p:sp>
      <p:pic>
        <p:nvPicPr>
          <p:cNvPr id="3" name="Picture 2" descr="IMG_4382.jpg"/>
          <p:cNvPicPr>
            <a:picLocks noChangeAspect="1"/>
          </p:cNvPicPr>
          <p:nvPr/>
        </p:nvPicPr>
        <p:blipFill>
          <a:blip r:embed="rId2">
            <a:extLst>
              <a:ext uri="{28A0092B-C50C-407E-A947-70E740481C1C}">
                <a14:useLocalDpi xmlns:a14="http://schemas.microsoft.com/office/drawing/2010/main" val="0"/>
              </a:ext>
            </a:extLst>
          </a:blip>
          <a:stretch>
            <a:fillRect/>
          </a:stretch>
        </p:blipFill>
        <p:spPr>
          <a:xfrm>
            <a:off x="-61851" y="720766"/>
            <a:ext cx="9205851" cy="6137234"/>
          </a:xfrm>
          <a:prstGeom prst="rect">
            <a:avLst/>
          </a:prstGeom>
        </p:spPr>
      </p:pic>
    </p:spTree>
    <p:extLst>
      <p:ext uri="{BB962C8B-B14F-4D97-AF65-F5344CB8AC3E}">
        <p14:creationId xmlns:p14="http://schemas.microsoft.com/office/powerpoint/2010/main" val="1291611253"/>
      </p:ext>
    </p:extLst>
  </p:cSld>
  <p:clrMapOvr>
    <a:masterClrMapping/>
  </p:clrMapOvr>
  <p:timing>
    <p:tnLst>
      <p:par>
        <p:cTn xmlns:p14="http://schemas.microsoft.com/office/powerpoint/2010/main" id="1" dur="indefinite" restart="never" nodeType="tmRoot"/>
      </p:par>
    </p:tnLst>
  </p:timing>
</p:sld>
</file>

<file path=ppt/slides/slide4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endParaRPr lang="en-US"/>
          </a:p>
        </p:txBody>
      </p:sp>
      <p:pic>
        <p:nvPicPr>
          <p:cNvPr id="3" name="Picture 2" descr="03SunJam7.jpg"/>
          <p:cNvPicPr>
            <a:picLocks noChangeAspect="1"/>
          </p:cNvPicPr>
          <p:nvPr/>
        </p:nvPicPr>
        <p:blipFill>
          <a:blip r:embed="rId2">
            <a:extLst>
              <a:ext uri="{28A0092B-C50C-407E-A947-70E740481C1C}">
                <a14:useLocalDpi xmlns:a14="http://schemas.microsoft.com/office/drawing/2010/main" val="0"/>
              </a:ext>
            </a:extLst>
          </a:blip>
          <a:stretch>
            <a:fillRect/>
          </a:stretch>
        </p:blipFill>
        <p:spPr>
          <a:xfrm>
            <a:off x="0" y="0"/>
            <a:ext cx="9144000" cy="6858000"/>
          </a:xfrm>
          <a:prstGeom prst="rect">
            <a:avLst/>
          </a:prstGeom>
        </p:spPr>
      </p:pic>
    </p:spTree>
    <p:extLst>
      <p:ext uri="{BB962C8B-B14F-4D97-AF65-F5344CB8AC3E}">
        <p14:creationId xmlns:p14="http://schemas.microsoft.com/office/powerpoint/2010/main" val="1291611253"/>
      </p:ext>
    </p:extLst>
  </p:cSld>
  <p:clrMapOvr>
    <a:masterClrMapping/>
  </p:clrMapOvr>
  <p:timing>
    <p:tnLst>
      <p:par>
        <p:cTn xmlns:p14="http://schemas.microsoft.com/office/powerpoint/2010/main" id="1" dur="indefinite" restart="never" nodeType="tmRoot"/>
      </p:par>
    </p:tnLst>
  </p:timing>
</p:sld>
</file>

<file path=ppt/slides/slide4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endParaRPr lang="en-US"/>
          </a:p>
        </p:txBody>
      </p:sp>
      <p:pic>
        <p:nvPicPr>
          <p:cNvPr id="3" name="Picture 2" descr="03SunPerformance13.jpg"/>
          <p:cNvPicPr>
            <a:picLocks noChangeAspect="1"/>
          </p:cNvPicPr>
          <p:nvPr/>
        </p:nvPicPr>
        <p:blipFill>
          <a:blip r:embed="rId2">
            <a:extLst>
              <a:ext uri="{28A0092B-C50C-407E-A947-70E740481C1C}">
                <a14:useLocalDpi xmlns:a14="http://schemas.microsoft.com/office/drawing/2010/main" val="0"/>
              </a:ext>
            </a:extLst>
          </a:blip>
          <a:stretch>
            <a:fillRect/>
          </a:stretch>
        </p:blipFill>
        <p:spPr>
          <a:xfrm>
            <a:off x="120146" y="1197775"/>
            <a:ext cx="9026985" cy="4928734"/>
          </a:xfrm>
          <a:prstGeom prst="rect">
            <a:avLst/>
          </a:prstGeom>
        </p:spPr>
      </p:pic>
    </p:spTree>
    <p:extLst>
      <p:ext uri="{BB962C8B-B14F-4D97-AF65-F5344CB8AC3E}">
        <p14:creationId xmlns:p14="http://schemas.microsoft.com/office/powerpoint/2010/main" val="1291611253"/>
      </p:ext>
    </p:extLst>
  </p:cSld>
  <p:clrMapOvr>
    <a:masterClrMapping/>
  </p:clrMapOvr>
  <p:timing>
    <p:tnLst>
      <p:par>
        <p:cTn xmlns:p14="http://schemas.microsoft.com/office/powerpoint/2010/main" id="1" dur="indefinite" restart="never" nodeType="tmRoot"/>
      </p:par>
    </p:tnLst>
  </p:timing>
</p:sld>
</file>

<file path=ppt/slides/slide4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endParaRPr lang="en-US"/>
          </a:p>
        </p:txBody>
      </p:sp>
      <p:pic>
        <p:nvPicPr>
          <p:cNvPr id="3" name="Picture 2" descr="drummers01.jpg"/>
          <p:cNvPicPr>
            <a:picLocks noChangeAspect="1"/>
          </p:cNvPicPr>
          <p:nvPr/>
        </p:nvPicPr>
        <p:blipFill>
          <a:blip r:embed="rId2">
            <a:extLst>
              <a:ext uri="{28A0092B-C50C-407E-A947-70E740481C1C}">
                <a14:useLocalDpi xmlns:a14="http://schemas.microsoft.com/office/drawing/2010/main" val="0"/>
              </a:ext>
            </a:extLst>
          </a:blip>
          <a:stretch>
            <a:fillRect/>
          </a:stretch>
        </p:blipFill>
        <p:spPr>
          <a:xfrm>
            <a:off x="0" y="673554"/>
            <a:ext cx="9144000" cy="6184446"/>
          </a:xfrm>
          <a:prstGeom prst="rect">
            <a:avLst/>
          </a:prstGeom>
        </p:spPr>
      </p:pic>
    </p:spTree>
    <p:extLst>
      <p:ext uri="{BB962C8B-B14F-4D97-AF65-F5344CB8AC3E}">
        <p14:creationId xmlns:p14="http://schemas.microsoft.com/office/powerpoint/2010/main" val="3503264655"/>
      </p:ext>
    </p:extLst>
  </p:cSld>
  <p:clrMapOvr>
    <a:masterClrMapping/>
  </p:clrMapOvr>
  <p:timing>
    <p:tnLst>
      <p:par>
        <p:cTn xmlns:p14="http://schemas.microsoft.com/office/powerpoint/2010/main" id="1" dur="indefinite" restart="never" nodeType="tmRoot"/>
      </p:par>
    </p:tnLst>
  </p:timing>
</p:sld>
</file>

<file path=ppt/slides/slide4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endParaRPr lang="en-US"/>
          </a:p>
        </p:txBody>
      </p:sp>
      <p:pic>
        <p:nvPicPr>
          <p:cNvPr id="3" name="Picture 2" descr="03SunPerformance10.jpg"/>
          <p:cNvPicPr>
            <a:picLocks noChangeAspect="1"/>
          </p:cNvPicPr>
          <p:nvPr/>
        </p:nvPicPr>
        <p:blipFill>
          <a:blip r:embed="rId2">
            <a:extLst>
              <a:ext uri="{28A0092B-C50C-407E-A947-70E740481C1C}">
                <a14:useLocalDpi xmlns:a14="http://schemas.microsoft.com/office/drawing/2010/main" val="0"/>
              </a:ext>
            </a:extLst>
          </a:blip>
          <a:stretch>
            <a:fillRect/>
          </a:stretch>
        </p:blipFill>
        <p:spPr>
          <a:xfrm>
            <a:off x="102479" y="2608485"/>
            <a:ext cx="9041521" cy="4249515"/>
          </a:xfrm>
          <a:prstGeom prst="rect">
            <a:avLst/>
          </a:prstGeom>
        </p:spPr>
      </p:pic>
    </p:spTree>
    <p:extLst>
      <p:ext uri="{BB962C8B-B14F-4D97-AF65-F5344CB8AC3E}">
        <p14:creationId xmlns:p14="http://schemas.microsoft.com/office/powerpoint/2010/main" val="1291611253"/>
      </p:ext>
    </p:extLst>
  </p:cSld>
  <p:clrMapOvr>
    <a:masterClrMapping/>
  </p:clrMapOvr>
  <p:timing>
    <p:tnLst>
      <p:par>
        <p:cTn xmlns:p14="http://schemas.microsoft.com/office/powerpoint/2010/main" id="1" dur="indefinite" restart="never" nodeType="tmRoot"/>
      </p:par>
    </p:tnLst>
  </p:timing>
</p:sld>
</file>

<file path=ppt/slides/slide4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endParaRPr lang="en-US" dirty="0"/>
          </a:p>
        </p:txBody>
      </p:sp>
      <p:pic>
        <p:nvPicPr>
          <p:cNvPr id="3" name="Picture 2" descr="03SatPerformance7.jpg"/>
          <p:cNvPicPr>
            <a:picLocks noChangeAspect="1"/>
          </p:cNvPicPr>
          <p:nvPr/>
        </p:nvPicPr>
        <p:blipFill>
          <a:blip r:embed="rId2">
            <a:extLst>
              <a:ext uri="{28A0092B-C50C-407E-A947-70E740481C1C}">
                <a14:useLocalDpi xmlns:a14="http://schemas.microsoft.com/office/drawing/2010/main" val="0"/>
              </a:ext>
            </a:extLst>
          </a:blip>
          <a:stretch>
            <a:fillRect/>
          </a:stretch>
        </p:blipFill>
        <p:spPr>
          <a:xfrm>
            <a:off x="1677905" y="21879"/>
            <a:ext cx="6289231" cy="6836121"/>
          </a:xfrm>
          <a:prstGeom prst="rect">
            <a:avLst/>
          </a:prstGeom>
        </p:spPr>
      </p:pic>
    </p:spTree>
    <p:extLst>
      <p:ext uri="{BB962C8B-B14F-4D97-AF65-F5344CB8AC3E}">
        <p14:creationId xmlns:p14="http://schemas.microsoft.com/office/powerpoint/2010/main" val="1291611253"/>
      </p:ext>
    </p:extLst>
  </p:cSld>
  <p:clrMapOvr>
    <a:masterClrMapping/>
  </p:clrMapOvr>
  <p:timing>
    <p:tnLst>
      <p:par>
        <p:cTn xmlns:p14="http://schemas.microsoft.com/office/powerpoint/2010/main" id="1" dur="indefinite" restart="never" nodeType="tmRoot"/>
      </p:par>
    </p:tnLst>
  </p:timing>
</p:sld>
</file>

<file path=ppt/slides/slide4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smtClean="0"/>
              <a:t>Etc.</a:t>
            </a:r>
            <a:endParaRPr lang="en-US" dirty="0"/>
          </a:p>
        </p:txBody>
      </p:sp>
      <p:pic>
        <p:nvPicPr>
          <p:cNvPr id="3" name="Picture 2" descr="sambaband.jpg"/>
          <p:cNvPicPr>
            <a:picLocks noChangeAspect="1"/>
          </p:cNvPicPr>
          <p:nvPr/>
        </p:nvPicPr>
        <p:blipFill>
          <a:blip r:embed="rId2">
            <a:extLst>
              <a:ext uri="{28A0092B-C50C-407E-A947-70E740481C1C}">
                <a14:useLocalDpi xmlns:a14="http://schemas.microsoft.com/office/drawing/2010/main" val="0"/>
              </a:ext>
            </a:extLst>
          </a:blip>
          <a:stretch>
            <a:fillRect/>
          </a:stretch>
        </p:blipFill>
        <p:spPr>
          <a:xfrm>
            <a:off x="0" y="1371600"/>
            <a:ext cx="8851900" cy="5486400"/>
          </a:xfrm>
          <a:prstGeom prst="rect">
            <a:avLst/>
          </a:prstGeom>
        </p:spPr>
      </p:pic>
    </p:spTree>
    <p:extLst>
      <p:ext uri="{BB962C8B-B14F-4D97-AF65-F5344CB8AC3E}">
        <p14:creationId xmlns:p14="http://schemas.microsoft.com/office/powerpoint/2010/main" val="3503264655"/>
      </p:ext>
    </p:extLst>
  </p:cSld>
  <p:clrMapOvr>
    <a:masterClrMapping/>
  </p:clrMapOvr>
  <p:timing>
    <p:tnLst>
      <p:par>
        <p:cTn xmlns:p14="http://schemas.microsoft.com/office/powerpoint/2010/main" id="1" dur="indefinite" restart="never" nodeType="tmRoot"/>
      </p:par>
    </p:tnLst>
  </p:timing>
</p:sld>
</file>

<file path=ppt/slides/slide4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a:off x="457200" y="274638"/>
            <a:ext cx="2815860" cy="5932668"/>
          </a:xfrm>
        </p:spPr>
        <p:txBody>
          <a:bodyPr/>
          <a:lstStyle/>
          <a:p>
            <a:r>
              <a:rPr lang="en-US" dirty="0" smtClean="0"/>
              <a:t>5 gallon plastic water bottles </a:t>
            </a:r>
            <a:endParaRPr lang="en-US" dirty="0"/>
          </a:p>
        </p:txBody>
      </p:sp>
      <p:pic>
        <p:nvPicPr>
          <p:cNvPr id="3" name="Picture 2" descr="DrumKid_SM.jpg"/>
          <p:cNvPicPr>
            <a:picLocks noChangeAspect="1"/>
          </p:cNvPicPr>
          <p:nvPr/>
        </p:nvPicPr>
        <p:blipFill>
          <a:blip r:embed="rId2">
            <a:extLst>
              <a:ext uri="{28A0092B-C50C-407E-A947-70E740481C1C}">
                <a14:useLocalDpi xmlns:a14="http://schemas.microsoft.com/office/drawing/2010/main" val="0"/>
              </a:ext>
            </a:extLst>
          </a:blip>
          <a:stretch>
            <a:fillRect/>
          </a:stretch>
        </p:blipFill>
        <p:spPr>
          <a:xfrm>
            <a:off x="4295670" y="0"/>
            <a:ext cx="4848330" cy="6858000"/>
          </a:xfrm>
          <a:prstGeom prst="rect">
            <a:avLst/>
          </a:prstGeom>
        </p:spPr>
      </p:pic>
    </p:spTree>
    <p:extLst>
      <p:ext uri="{BB962C8B-B14F-4D97-AF65-F5344CB8AC3E}">
        <p14:creationId xmlns:p14="http://schemas.microsoft.com/office/powerpoint/2010/main" val="3503264655"/>
      </p:ext>
    </p:extLst>
  </p:cSld>
  <p:clrMapOvr>
    <a:masterClrMapping/>
  </p:clrMapOvr>
  <p:timing>
    <p:tnLst>
      <p:par>
        <p:cTn xmlns:p14="http://schemas.microsoft.com/office/powerpoint/2010/main" id="1" dur="indefinite" restart="never" nodeType="tmRoot"/>
      </p:par>
    </p:tnLst>
  </p:timing>
</p:sld>
</file>

<file path=ppt/slides/slide4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smtClean="0"/>
              <a:t>hand drums in front</a:t>
            </a:r>
            <a:br>
              <a:rPr lang="en-US" dirty="0" smtClean="0"/>
            </a:br>
            <a:endParaRPr lang="en-US" dirty="0"/>
          </a:p>
        </p:txBody>
      </p:sp>
      <p:pic>
        <p:nvPicPr>
          <p:cNvPr id="4" name="Content Placeholder 3" descr="03SatPerformance5.jpg"/>
          <p:cNvPicPr>
            <a:picLocks noGrp="1" noChangeAspect="1"/>
          </p:cNvPicPr>
          <p:nvPr>
            <p:ph idx="1"/>
          </p:nvPr>
        </p:nvPicPr>
        <p:blipFill rotWithShape="1">
          <a:blip r:embed="rId2">
            <a:extLst>
              <a:ext uri="{28A0092B-C50C-407E-A947-70E740481C1C}">
                <a14:useLocalDpi xmlns:a14="http://schemas.microsoft.com/office/drawing/2010/main" val="0"/>
              </a:ext>
            </a:extLst>
          </a:blip>
          <a:srcRect l="268" t="12060" r="-364"/>
          <a:stretch/>
        </p:blipFill>
        <p:spPr>
          <a:xfrm>
            <a:off x="0" y="1810717"/>
            <a:ext cx="9177338" cy="5047284"/>
          </a:xfrm>
        </p:spPr>
      </p:pic>
    </p:spTree>
    <p:extLst>
      <p:ext uri="{BB962C8B-B14F-4D97-AF65-F5344CB8AC3E}">
        <p14:creationId xmlns:p14="http://schemas.microsoft.com/office/powerpoint/2010/main" val="4039770286"/>
      </p:ext>
    </p:extLst>
  </p:cSld>
  <p:clrMapOvr>
    <a:masterClrMapping/>
  </p:clrMapOvr>
  <p:timing>
    <p:tnLst>
      <p:par>
        <p:cTn xmlns:p14="http://schemas.microsoft.com/office/powerpoint/2010/main" id="1" dur="indefinite" restart="never" nodeType="tmRoot"/>
      </p:par>
    </p:tnLst>
  </p:timing>
</p:sld>
</file>

<file path=ppt/slides/slide4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a:off x="-81565" y="216770"/>
            <a:ext cx="8229600" cy="1143000"/>
          </a:xfrm>
        </p:spPr>
        <p:txBody>
          <a:bodyPr/>
          <a:lstStyle/>
          <a:p>
            <a:r>
              <a:rPr lang="en-US" dirty="0" smtClean="0"/>
              <a:t>easy winds</a:t>
            </a:r>
            <a:endParaRPr lang="en-US" dirty="0"/>
          </a:p>
        </p:txBody>
      </p:sp>
      <p:pic>
        <p:nvPicPr>
          <p:cNvPr id="3" name="Picture 2" descr="bugle.jpg"/>
          <p:cNvPicPr>
            <a:picLocks noChangeAspect="1"/>
          </p:cNvPicPr>
          <p:nvPr/>
        </p:nvPicPr>
        <p:blipFill>
          <a:blip r:embed="rId2">
            <a:extLst>
              <a:ext uri="{28A0092B-C50C-407E-A947-70E740481C1C}">
                <a14:useLocalDpi xmlns:a14="http://schemas.microsoft.com/office/drawing/2010/main" val="0"/>
              </a:ext>
            </a:extLst>
          </a:blip>
          <a:stretch>
            <a:fillRect/>
          </a:stretch>
        </p:blipFill>
        <p:spPr>
          <a:xfrm>
            <a:off x="6491921" y="1258296"/>
            <a:ext cx="2311400" cy="1701800"/>
          </a:xfrm>
          <a:prstGeom prst="rect">
            <a:avLst/>
          </a:prstGeom>
        </p:spPr>
      </p:pic>
      <p:pic>
        <p:nvPicPr>
          <p:cNvPr id="6" name="Content Placeholder 3" descr="90243015.jpg"/>
          <p:cNvPicPr>
            <a:picLocks noGrp="1" noChangeAspect="1"/>
          </p:cNvPicPr>
          <p:nvPr>
            <p:ph idx="1"/>
          </p:nvPr>
        </p:nvPicPr>
        <p:blipFill>
          <a:blip r:embed="rId3">
            <a:extLst>
              <a:ext uri="{28A0092B-C50C-407E-A947-70E740481C1C}">
                <a14:useLocalDpi xmlns:a14="http://schemas.microsoft.com/office/drawing/2010/main" val="0"/>
              </a:ext>
            </a:extLst>
          </a:blip>
          <a:srcRect t="8753" b="8753"/>
          <a:stretch>
            <a:fillRect/>
          </a:stretch>
        </p:blipFill>
        <p:spPr>
          <a:xfrm>
            <a:off x="0" y="3122096"/>
            <a:ext cx="6793028" cy="3735904"/>
          </a:xfrm>
        </p:spPr>
      </p:pic>
    </p:spTree>
    <p:extLst>
      <p:ext uri="{BB962C8B-B14F-4D97-AF65-F5344CB8AC3E}">
        <p14:creationId xmlns:p14="http://schemas.microsoft.com/office/powerpoint/2010/main" val="3656551084"/>
      </p:ext>
    </p:extLst>
  </p:cSld>
  <p:clrMapOvr>
    <a:masterClrMapping/>
  </p:clrMapOvr>
</p:sld>
</file>

<file path=ppt/slides/slide5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smtClean="0"/>
              <a:t>Health &amp; Safety</a:t>
            </a:r>
            <a:endParaRPr lang="en-US" dirty="0"/>
          </a:p>
        </p:txBody>
      </p:sp>
      <p:pic>
        <p:nvPicPr>
          <p:cNvPr id="3" name="Picture 2" descr="StrBackRight.jpg"/>
          <p:cNvPicPr>
            <a:picLocks noChangeAspect="1"/>
          </p:cNvPicPr>
          <p:nvPr/>
        </p:nvPicPr>
        <p:blipFill>
          <a:blip r:embed="rId2">
            <a:extLst>
              <a:ext uri="{28A0092B-C50C-407E-A947-70E740481C1C}">
                <a14:useLocalDpi xmlns:a14="http://schemas.microsoft.com/office/drawing/2010/main" val="0"/>
              </a:ext>
            </a:extLst>
          </a:blip>
          <a:stretch>
            <a:fillRect/>
          </a:stretch>
        </p:blipFill>
        <p:spPr>
          <a:xfrm>
            <a:off x="0" y="1246644"/>
            <a:ext cx="3006247" cy="3139684"/>
          </a:xfrm>
          <a:prstGeom prst="rect">
            <a:avLst/>
          </a:prstGeom>
        </p:spPr>
      </p:pic>
      <p:pic>
        <p:nvPicPr>
          <p:cNvPr id="4" name="Picture 3" descr="StrHandDownFront.jpg"/>
          <p:cNvPicPr>
            <a:picLocks noChangeAspect="1"/>
          </p:cNvPicPr>
          <p:nvPr/>
        </p:nvPicPr>
        <p:blipFill>
          <a:blip r:embed="rId3">
            <a:extLst>
              <a:ext uri="{28A0092B-C50C-407E-A947-70E740481C1C}">
                <a14:useLocalDpi xmlns:a14="http://schemas.microsoft.com/office/drawing/2010/main" val="0"/>
              </a:ext>
            </a:extLst>
          </a:blip>
          <a:stretch>
            <a:fillRect/>
          </a:stretch>
        </p:blipFill>
        <p:spPr>
          <a:xfrm>
            <a:off x="4253185" y="1559840"/>
            <a:ext cx="2609913" cy="2335872"/>
          </a:xfrm>
          <a:prstGeom prst="rect">
            <a:avLst/>
          </a:prstGeom>
        </p:spPr>
      </p:pic>
      <p:pic>
        <p:nvPicPr>
          <p:cNvPr id="5" name="Picture 4" descr="StrHandDownSide.jpg"/>
          <p:cNvPicPr>
            <a:picLocks noChangeAspect="1"/>
          </p:cNvPicPr>
          <p:nvPr/>
        </p:nvPicPr>
        <p:blipFill>
          <a:blip r:embed="rId4">
            <a:extLst>
              <a:ext uri="{28A0092B-C50C-407E-A947-70E740481C1C}">
                <a14:useLocalDpi xmlns:a14="http://schemas.microsoft.com/office/drawing/2010/main" val="0"/>
              </a:ext>
            </a:extLst>
          </a:blip>
          <a:stretch>
            <a:fillRect/>
          </a:stretch>
        </p:blipFill>
        <p:spPr>
          <a:xfrm>
            <a:off x="3379276" y="4536169"/>
            <a:ext cx="5080000" cy="2019300"/>
          </a:xfrm>
          <a:prstGeom prst="rect">
            <a:avLst/>
          </a:prstGeom>
        </p:spPr>
      </p:pic>
    </p:spTree>
    <p:extLst>
      <p:ext uri="{BB962C8B-B14F-4D97-AF65-F5344CB8AC3E}">
        <p14:creationId xmlns:p14="http://schemas.microsoft.com/office/powerpoint/2010/main" val="3400910022"/>
      </p:ext>
    </p:extLst>
  </p:cSld>
  <p:clrMapOvr>
    <a:masterClrMapping/>
  </p:clrMapOvr>
</p:sld>
</file>

<file path=ppt/slides/slide5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6" name="Picture 5" descr="StrShoL.jpg"/>
          <p:cNvPicPr>
            <a:picLocks noChangeAspect="1"/>
          </p:cNvPicPr>
          <p:nvPr/>
        </p:nvPicPr>
        <p:blipFill>
          <a:blip r:embed="rId2">
            <a:extLst>
              <a:ext uri="{28A0092B-C50C-407E-A947-70E740481C1C}">
                <a14:useLocalDpi xmlns:a14="http://schemas.microsoft.com/office/drawing/2010/main" val="0"/>
              </a:ext>
            </a:extLst>
          </a:blip>
          <a:stretch>
            <a:fillRect/>
          </a:stretch>
        </p:blipFill>
        <p:spPr>
          <a:xfrm>
            <a:off x="0" y="0"/>
            <a:ext cx="4847281" cy="3519126"/>
          </a:xfrm>
          <a:prstGeom prst="rect">
            <a:avLst/>
          </a:prstGeom>
        </p:spPr>
      </p:pic>
      <p:pic>
        <p:nvPicPr>
          <p:cNvPr id="7" name="Picture 6" descr="StrShoR.jpg"/>
          <p:cNvPicPr>
            <a:picLocks noChangeAspect="1"/>
          </p:cNvPicPr>
          <p:nvPr/>
        </p:nvPicPr>
        <p:blipFill>
          <a:blip r:embed="rId3">
            <a:extLst>
              <a:ext uri="{28A0092B-C50C-407E-A947-70E740481C1C}">
                <a14:useLocalDpi xmlns:a14="http://schemas.microsoft.com/office/drawing/2010/main" val="0"/>
              </a:ext>
            </a:extLst>
          </a:blip>
          <a:stretch>
            <a:fillRect/>
          </a:stretch>
        </p:blipFill>
        <p:spPr>
          <a:xfrm>
            <a:off x="3577200" y="3284114"/>
            <a:ext cx="5566800" cy="3573886"/>
          </a:xfrm>
          <a:prstGeom prst="rect">
            <a:avLst/>
          </a:prstGeom>
        </p:spPr>
      </p:pic>
    </p:spTree>
    <p:extLst>
      <p:ext uri="{BB962C8B-B14F-4D97-AF65-F5344CB8AC3E}">
        <p14:creationId xmlns:p14="http://schemas.microsoft.com/office/powerpoint/2010/main" val="171589529"/>
      </p:ext>
    </p:extLst>
  </p:cSld>
  <p:clrMapOvr>
    <a:masterClrMapping/>
  </p:clrMapOvr>
</p:sld>
</file>

<file path=ppt/slides/slide5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3" name="Picture 2" descr="StrAkiR1Front.jpg"/>
          <p:cNvPicPr>
            <a:picLocks noChangeAspect="1"/>
          </p:cNvPicPr>
          <p:nvPr/>
        </p:nvPicPr>
        <p:blipFill>
          <a:blip r:embed="rId2">
            <a:extLst>
              <a:ext uri="{28A0092B-C50C-407E-A947-70E740481C1C}">
                <a14:useLocalDpi xmlns:a14="http://schemas.microsoft.com/office/drawing/2010/main" val="0"/>
              </a:ext>
            </a:extLst>
          </a:blip>
          <a:stretch>
            <a:fillRect/>
          </a:stretch>
        </p:blipFill>
        <p:spPr>
          <a:xfrm>
            <a:off x="0" y="0"/>
            <a:ext cx="2924682" cy="3332971"/>
          </a:xfrm>
          <a:prstGeom prst="rect">
            <a:avLst/>
          </a:prstGeom>
        </p:spPr>
      </p:pic>
      <p:pic>
        <p:nvPicPr>
          <p:cNvPr id="4" name="Picture 3" descr="StrAkiR1Side.jpg"/>
          <p:cNvPicPr>
            <a:picLocks noChangeAspect="1"/>
          </p:cNvPicPr>
          <p:nvPr/>
        </p:nvPicPr>
        <p:blipFill>
          <a:blip r:embed="rId3">
            <a:extLst>
              <a:ext uri="{28A0092B-C50C-407E-A947-70E740481C1C}">
                <a14:useLocalDpi xmlns:a14="http://schemas.microsoft.com/office/drawing/2010/main" val="0"/>
              </a:ext>
            </a:extLst>
          </a:blip>
          <a:stretch>
            <a:fillRect/>
          </a:stretch>
        </p:blipFill>
        <p:spPr>
          <a:xfrm>
            <a:off x="3832439" y="233018"/>
            <a:ext cx="3566306" cy="2924371"/>
          </a:xfrm>
          <a:prstGeom prst="rect">
            <a:avLst/>
          </a:prstGeom>
        </p:spPr>
      </p:pic>
      <p:pic>
        <p:nvPicPr>
          <p:cNvPr id="5" name="Picture 4" descr="StrAkiR2Front.jpg"/>
          <p:cNvPicPr>
            <a:picLocks noChangeAspect="1"/>
          </p:cNvPicPr>
          <p:nvPr/>
        </p:nvPicPr>
        <p:blipFill>
          <a:blip r:embed="rId4">
            <a:extLst>
              <a:ext uri="{28A0092B-C50C-407E-A947-70E740481C1C}">
                <a14:useLocalDpi xmlns:a14="http://schemas.microsoft.com/office/drawing/2010/main" val="0"/>
              </a:ext>
            </a:extLst>
          </a:blip>
          <a:stretch>
            <a:fillRect/>
          </a:stretch>
        </p:blipFill>
        <p:spPr>
          <a:xfrm>
            <a:off x="-1" y="3332972"/>
            <a:ext cx="2855273" cy="3525028"/>
          </a:xfrm>
          <a:prstGeom prst="rect">
            <a:avLst/>
          </a:prstGeom>
        </p:spPr>
      </p:pic>
      <p:pic>
        <p:nvPicPr>
          <p:cNvPr id="8" name="Picture 7" descr="StrAkiR2Side.jpg"/>
          <p:cNvPicPr>
            <a:picLocks noChangeAspect="1"/>
          </p:cNvPicPr>
          <p:nvPr/>
        </p:nvPicPr>
        <p:blipFill>
          <a:blip r:embed="rId5">
            <a:extLst>
              <a:ext uri="{28A0092B-C50C-407E-A947-70E740481C1C}">
                <a14:useLocalDpi xmlns:a14="http://schemas.microsoft.com/office/drawing/2010/main" val="0"/>
              </a:ext>
            </a:extLst>
          </a:blip>
          <a:stretch>
            <a:fillRect/>
          </a:stretch>
        </p:blipFill>
        <p:spPr>
          <a:xfrm>
            <a:off x="5253997" y="3600123"/>
            <a:ext cx="3890003" cy="3257877"/>
          </a:xfrm>
          <a:prstGeom prst="rect">
            <a:avLst/>
          </a:prstGeom>
        </p:spPr>
      </p:pic>
    </p:spTree>
    <p:extLst>
      <p:ext uri="{BB962C8B-B14F-4D97-AF65-F5344CB8AC3E}">
        <p14:creationId xmlns:p14="http://schemas.microsoft.com/office/powerpoint/2010/main" val="2630724433"/>
      </p:ext>
    </p:extLst>
  </p:cSld>
  <p:clrMapOvr>
    <a:masterClrMapping/>
  </p:clrMapOvr>
</p:sld>
</file>

<file path=ppt/slides/slide5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2" name="Picture 1" descr="StrAkiR4Side.jpg"/>
          <p:cNvPicPr>
            <a:picLocks noChangeAspect="1"/>
          </p:cNvPicPr>
          <p:nvPr/>
        </p:nvPicPr>
        <p:blipFill>
          <a:blip r:embed="rId2">
            <a:extLst>
              <a:ext uri="{28A0092B-C50C-407E-A947-70E740481C1C}">
                <a14:useLocalDpi xmlns:a14="http://schemas.microsoft.com/office/drawing/2010/main" val="0"/>
              </a:ext>
            </a:extLst>
          </a:blip>
          <a:stretch>
            <a:fillRect/>
          </a:stretch>
        </p:blipFill>
        <p:spPr>
          <a:xfrm>
            <a:off x="3955914" y="3200400"/>
            <a:ext cx="5188086" cy="3657600"/>
          </a:xfrm>
          <a:prstGeom prst="rect">
            <a:avLst/>
          </a:prstGeom>
        </p:spPr>
      </p:pic>
      <p:pic>
        <p:nvPicPr>
          <p:cNvPr id="6" name="Picture 5" descr="StrAkiR3Side.jpg"/>
          <p:cNvPicPr>
            <a:picLocks noChangeAspect="1"/>
          </p:cNvPicPr>
          <p:nvPr/>
        </p:nvPicPr>
        <p:blipFill>
          <a:blip r:embed="rId3">
            <a:extLst>
              <a:ext uri="{28A0092B-C50C-407E-A947-70E740481C1C}">
                <a14:useLocalDpi xmlns:a14="http://schemas.microsoft.com/office/drawing/2010/main" val="0"/>
              </a:ext>
            </a:extLst>
          </a:blip>
          <a:stretch>
            <a:fillRect/>
          </a:stretch>
        </p:blipFill>
        <p:spPr>
          <a:xfrm>
            <a:off x="0" y="0"/>
            <a:ext cx="5080000" cy="3200400"/>
          </a:xfrm>
          <a:prstGeom prst="rect">
            <a:avLst/>
          </a:prstGeom>
        </p:spPr>
      </p:pic>
    </p:spTree>
    <p:extLst>
      <p:ext uri="{BB962C8B-B14F-4D97-AF65-F5344CB8AC3E}">
        <p14:creationId xmlns:p14="http://schemas.microsoft.com/office/powerpoint/2010/main" val="389501463"/>
      </p:ext>
    </p:extLst>
  </p:cSld>
  <p:clrMapOvr>
    <a:masterClrMapping/>
  </p:clrMapOvr>
</p:sld>
</file>

<file path=ppt/slides/slide5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2" name="Picture 1" descr="StrForDownSide.jpg"/>
          <p:cNvPicPr>
            <a:picLocks noChangeAspect="1"/>
          </p:cNvPicPr>
          <p:nvPr/>
        </p:nvPicPr>
        <p:blipFill>
          <a:blip r:embed="rId2">
            <a:extLst>
              <a:ext uri="{28A0092B-C50C-407E-A947-70E740481C1C}">
                <a14:useLocalDpi xmlns:a14="http://schemas.microsoft.com/office/drawing/2010/main" val="0"/>
              </a:ext>
            </a:extLst>
          </a:blip>
          <a:stretch>
            <a:fillRect/>
          </a:stretch>
        </p:blipFill>
        <p:spPr>
          <a:xfrm>
            <a:off x="1596502" y="0"/>
            <a:ext cx="5080000" cy="2311400"/>
          </a:xfrm>
          <a:prstGeom prst="rect">
            <a:avLst/>
          </a:prstGeom>
        </p:spPr>
      </p:pic>
      <p:pic>
        <p:nvPicPr>
          <p:cNvPr id="3" name="Picture 2" descr="StrForMidFront.jpg"/>
          <p:cNvPicPr>
            <a:picLocks noChangeAspect="1"/>
          </p:cNvPicPr>
          <p:nvPr/>
        </p:nvPicPr>
        <p:blipFill>
          <a:blip r:embed="rId3">
            <a:extLst>
              <a:ext uri="{28A0092B-C50C-407E-A947-70E740481C1C}">
                <a14:useLocalDpi xmlns:a14="http://schemas.microsoft.com/office/drawing/2010/main" val="0"/>
              </a:ext>
            </a:extLst>
          </a:blip>
          <a:stretch>
            <a:fillRect/>
          </a:stretch>
        </p:blipFill>
        <p:spPr>
          <a:xfrm>
            <a:off x="2371328" y="2439620"/>
            <a:ext cx="3810000" cy="2095500"/>
          </a:xfrm>
          <a:prstGeom prst="rect">
            <a:avLst/>
          </a:prstGeom>
        </p:spPr>
      </p:pic>
      <p:pic>
        <p:nvPicPr>
          <p:cNvPr id="4" name="Picture 3" descr="StrForUpSide.jpg"/>
          <p:cNvPicPr>
            <a:picLocks noChangeAspect="1"/>
          </p:cNvPicPr>
          <p:nvPr/>
        </p:nvPicPr>
        <p:blipFill>
          <a:blip r:embed="rId4">
            <a:extLst>
              <a:ext uri="{28A0092B-C50C-407E-A947-70E740481C1C}">
                <a14:useLocalDpi xmlns:a14="http://schemas.microsoft.com/office/drawing/2010/main" val="0"/>
              </a:ext>
            </a:extLst>
          </a:blip>
          <a:stretch>
            <a:fillRect/>
          </a:stretch>
        </p:blipFill>
        <p:spPr>
          <a:xfrm>
            <a:off x="1410068" y="4535120"/>
            <a:ext cx="5080000" cy="2044700"/>
          </a:xfrm>
          <a:prstGeom prst="rect">
            <a:avLst/>
          </a:prstGeom>
        </p:spPr>
      </p:pic>
    </p:spTree>
    <p:extLst>
      <p:ext uri="{BB962C8B-B14F-4D97-AF65-F5344CB8AC3E}">
        <p14:creationId xmlns:p14="http://schemas.microsoft.com/office/powerpoint/2010/main" val="2556289907"/>
      </p:ext>
    </p:extLst>
  </p:cSld>
  <p:clrMapOvr>
    <a:masterClrMapping/>
  </p:clrMapOvr>
</p:sld>
</file>

<file path=ppt/slides/slide5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2" name="Picture 1" descr="StrTwistRight1Front.jpg"/>
          <p:cNvPicPr>
            <a:picLocks noChangeAspect="1"/>
          </p:cNvPicPr>
          <p:nvPr/>
        </p:nvPicPr>
        <p:blipFill>
          <a:blip r:embed="rId2">
            <a:extLst>
              <a:ext uri="{28A0092B-C50C-407E-A947-70E740481C1C}">
                <a14:useLocalDpi xmlns:a14="http://schemas.microsoft.com/office/drawing/2010/main" val="0"/>
              </a:ext>
            </a:extLst>
          </a:blip>
          <a:stretch>
            <a:fillRect/>
          </a:stretch>
        </p:blipFill>
        <p:spPr>
          <a:xfrm>
            <a:off x="0" y="0"/>
            <a:ext cx="5080000" cy="4038600"/>
          </a:xfrm>
          <a:prstGeom prst="rect">
            <a:avLst/>
          </a:prstGeom>
        </p:spPr>
      </p:pic>
      <p:pic>
        <p:nvPicPr>
          <p:cNvPr id="3" name="Picture 2" descr="StrTwistRight1Side.jpg"/>
          <p:cNvPicPr>
            <a:picLocks noChangeAspect="1"/>
          </p:cNvPicPr>
          <p:nvPr/>
        </p:nvPicPr>
        <p:blipFill>
          <a:blip r:embed="rId3">
            <a:extLst>
              <a:ext uri="{28A0092B-C50C-407E-A947-70E740481C1C}">
                <a14:useLocalDpi xmlns:a14="http://schemas.microsoft.com/office/drawing/2010/main" val="0"/>
              </a:ext>
            </a:extLst>
          </a:blip>
          <a:stretch>
            <a:fillRect/>
          </a:stretch>
        </p:blipFill>
        <p:spPr>
          <a:xfrm>
            <a:off x="5406582" y="666543"/>
            <a:ext cx="3737417" cy="1737899"/>
          </a:xfrm>
          <a:prstGeom prst="rect">
            <a:avLst/>
          </a:prstGeom>
        </p:spPr>
      </p:pic>
      <p:pic>
        <p:nvPicPr>
          <p:cNvPr id="4" name="Picture 3" descr="StrTwistRight2Side.jpg"/>
          <p:cNvPicPr>
            <a:picLocks noChangeAspect="1"/>
          </p:cNvPicPr>
          <p:nvPr/>
        </p:nvPicPr>
        <p:blipFill>
          <a:blip r:embed="rId4">
            <a:extLst>
              <a:ext uri="{28A0092B-C50C-407E-A947-70E740481C1C}">
                <a14:useLocalDpi xmlns:a14="http://schemas.microsoft.com/office/drawing/2010/main" val="0"/>
              </a:ext>
            </a:extLst>
          </a:blip>
          <a:stretch>
            <a:fillRect/>
          </a:stretch>
        </p:blipFill>
        <p:spPr>
          <a:xfrm>
            <a:off x="5900700" y="3332152"/>
            <a:ext cx="2617338" cy="3355562"/>
          </a:xfrm>
          <a:prstGeom prst="rect">
            <a:avLst/>
          </a:prstGeom>
        </p:spPr>
      </p:pic>
    </p:spTree>
    <p:extLst>
      <p:ext uri="{BB962C8B-B14F-4D97-AF65-F5344CB8AC3E}">
        <p14:creationId xmlns:p14="http://schemas.microsoft.com/office/powerpoint/2010/main" val="2556289907"/>
      </p:ext>
    </p:extLst>
  </p:cSld>
  <p:clrMapOvr>
    <a:masterClrMapping/>
  </p:clrMapOvr>
</p:sld>
</file>

<file path=ppt/slides/slide5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4" name="Picture 3" descr="StrTwistLeft2Front.jpg"/>
          <p:cNvPicPr>
            <a:picLocks noChangeAspect="1"/>
          </p:cNvPicPr>
          <p:nvPr/>
        </p:nvPicPr>
        <p:blipFill>
          <a:blip r:embed="rId2">
            <a:extLst>
              <a:ext uri="{28A0092B-C50C-407E-A947-70E740481C1C}">
                <a14:useLocalDpi xmlns:a14="http://schemas.microsoft.com/office/drawing/2010/main" val="0"/>
              </a:ext>
            </a:extLst>
          </a:blip>
          <a:stretch>
            <a:fillRect/>
          </a:stretch>
        </p:blipFill>
        <p:spPr>
          <a:xfrm>
            <a:off x="82147" y="0"/>
            <a:ext cx="3657600" cy="5080000"/>
          </a:xfrm>
          <a:prstGeom prst="rect">
            <a:avLst/>
          </a:prstGeom>
        </p:spPr>
      </p:pic>
      <p:pic>
        <p:nvPicPr>
          <p:cNvPr id="5" name="Picture 4" descr="StrTwistLeft2Side.jpg"/>
          <p:cNvPicPr>
            <a:picLocks noChangeAspect="1"/>
          </p:cNvPicPr>
          <p:nvPr/>
        </p:nvPicPr>
        <p:blipFill>
          <a:blip r:embed="rId3">
            <a:extLst>
              <a:ext uri="{28A0092B-C50C-407E-A947-70E740481C1C}">
                <a14:useLocalDpi xmlns:a14="http://schemas.microsoft.com/office/drawing/2010/main" val="0"/>
              </a:ext>
            </a:extLst>
          </a:blip>
          <a:stretch>
            <a:fillRect/>
          </a:stretch>
        </p:blipFill>
        <p:spPr>
          <a:xfrm>
            <a:off x="4064000" y="182330"/>
            <a:ext cx="5080000" cy="3060700"/>
          </a:xfrm>
          <a:prstGeom prst="rect">
            <a:avLst/>
          </a:prstGeom>
        </p:spPr>
      </p:pic>
      <p:pic>
        <p:nvPicPr>
          <p:cNvPr id="6" name="Picture 5" descr="StrTwistRight2Front.jpg"/>
          <p:cNvPicPr>
            <a:picLocks noChangeAspect="1"/>
          </p:cNvPicPr>
          <p:nvPr/>
        </p:nvPicPr>
        <p:blipFill>
          <a:blip r:embed="rId4">
            <a:extLst>
              <a:ext uri="{28A0092B-C50C-407E-A947-70E740481C1C}">
                <a14:useLocalDpi xmlns:a14="http://schemas.microsoft.com/office/drawing/2010/main" val="0"/>
              </a:ext>
            </a:extLst>
          </a:blip>
          <a:stretch>
            <a:fillRect/>
          </a:stretch>
        </p:blipFill>
        <p:spPr>
          <a:xfrm>
            <a:off x="4043447" y="3116253"/>
            <a:ext cx="5080000" cy="3111500"/>
          </a:xfrm>
          <a:prstGeom prst="rect">
            <a:avLst/>
          </a:prstGeom>
        </p:spPr>
      </p:pic>
    </p:spTree>
    <p:extLst>
      <p:ext uri="{BB962C8B-B14F-4D97-AF65-F5344CB8AC3E}">
        <p14:creationId xmlns:p14="http://schemas.microsoft.com/office/powerpoint/2010/main" val="807064509"/>
      </p:ext>
    </p:extLst>
  </p:cSld>
  <p:clrMapOvr>
    <a:masterClrMapping/>
  </p:clrMapOvr>
</p:sld>
</file>

<file path=ppt/slides/slide5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Tree>
    <p:extLst>
      <p:ext uri="{BB962C8B-B14F-4D97-AF65-F5344CB8AC3E}">
        <p14:creationId xmlns:p14="http://schemas.microsoft.com/office/powerpoint/2010/main" val="2556289907"/>
      </p:ext>
    </p:extLst>
  </p:cSld>
  <p:clrMapOvr>
    <a:masterClrMapping/>
  </p:clrMapOvr>
</p:sld>
</file>

<file path=ppt/slides/slide5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Tree>
    <p:extLst>
      <p:ext uri="{BB962C8B-B14F-4D97-AF65-F5344CB8AC3E}">
        <p14:creationId xmlns:p14="http://schemas.microsoft.com/office/powerpoint/2010/main" val="2556289907"/>
      </p:ext>
    </p:extLst>
  </p:cSld>
  <p:clrMapOvr>
    <a:masterClrMapping/>
  </p:clrMapOvr>
</p:sld>
</file>

<file path=ppt/slides/slide5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smtClean="0"/>
              <a:t>What not to bring:</a:t>
            </a:r>
            <a:endParaRPr lang="en-US" dirty="0"/>
          </a:p>
        </p:txBody>
      </p:sp>
      <p:pic>
        <p:nvPicPr>
          <p:cNvPr id="6" name="Picture 5" descr="bad.jpg"/>
          <p:cNvPicPr>
            <a:picLocks noChangeAspect="1"/>
          </p:cNvPicPr>
          <p:nvPr/>
        </p:nvPicPr>
        <p:blipFill>
          <a:blip r:embed="rId2">
            <a:extLst>
              <a:ext uri="{28A0092B-C50C-407E-A947-70E740481C1C}">
                <a14:useLocalDpi xmlns:a14="http://schemas.microsoft.com/office/drawing/2010/main" val="0"/>
              </a:ext>
            </a:extLst>
          </a:blip>
          <a:stretch>
            <a:fillRect/>
          </a:stretch>
        </p:blipFill>
        <p:spPr>
          <a:xfrm>
            <a:off x="1328342" y="1152569"/>
            <a:ext cx="7815658" cy="5705431"/>
          </a:xfrm>
          <a:prstGeom prst="rect">
            <a:avLst/>
          </a:prstGeom>
        </p:spPr>
      </p:pic>
    </p:spTree>
    <p:extLst>
      <p:ext uri="{BB962C8B-B14F-4D97-AF65-F5344CB8AC3E}">
        <p14:creationId xmlns:p14="http://schemas.microsoft.com/office/powerpoint/2010/main" val="3492180868"/>
      </p:ext>
    </p:extLst>
  </p:cSld>
  <p:clrMapOvr>
    <a:masterClrMapping/>
  </p:clrMapOvr>
</p:sld>
</file>

<file path=ppt/slides/slide6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smtClean="0"/>
              <a:t>What </a:t>
            </a:r>
            <a:r>
              <a:rPr lang="en-US" dirty="0" smtClean="0"/>
              <a:t>to </a:t>
            </a:r>
            <a:r>
              <a:rPr lang="en-US" dirty="0" smtClean="0"/>
              <a:t>play?</a:t>
            </a:r>
            <a:endParaRPr lang="en-US" dirty="0"/>
          </a:p>
        </p:txBody>
      </p:sp>
      <p:sp>
        <p:nvSpPr>
          <p:cNvPr id="3" name="Content Placeholder 2"/>
          <p:cNvSpPr>
            <a:spLocks noGrp="1"/>
          </p:cNvSpPr>
          <p:nvPr>
            <p:ph idx="1"/>
          </p:nvPr>
        </p:nvSpPr>
        <p:spPr/>
        <p:txBody>
          <a:bodyPr/>
          <a:lstStyle/>
          <a:p>
            <a:endParaRPr lang="en-US"/>
          </a:p>
        </p:txBody>
      </p:sp>
    </p:spTree>
    <p:extLst>
      <p:ext uri="{BB962C8B-B14F-4D97-AF65-F5344CB8AC3E}">
        <p14:creationId xmlns:p14="http://schemas.microsoft.com/office/powerpoint/2010/main" val="3655086381"/>
      </p:ext>
    </p:extLst>
  </p:cSld>
  <p:clrMapOvr>
    <a:masterClrMapping/>
  </p:clrMapOvr>
  <p:timing>
    <p:tnLst>
      <p:par>
        <p:cTn xmlns:p14="http://schemas.microsoft.com/office/powerpoint/2010/main" id="1" dur="indefinite" restart="never" nodeType="tmRoot"/>
      </p:par>
    </p:tnLst>
  </p:timing>
</p:sld>
</file>

<file path=ppt/slides/slide6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smtClean="0"/>
              <a:t>How not to suck?</a:t>
            </a:r>
            <a:endParaRPr lang="en-US" dirty="0"/>
          </a:p>
        </p:txBody>
      </p:sp>
      <p:sp>
        <p:nvSpPr>
          <p:cNvPr id="3" name="Content Placeholder 2"/>
          <p:cNvSpPr>
            <a:spLocks noGrp="1"/>
          </p:cNvSpPr>
          <p:nvPr>
            <p:ph idx="1"/>
          </p:nvPr>
        </p:nvSpPr>
        <p:spPr/>
        <p:txBody>
          <a:bodyPr/>
          <a:lstStyle/>
          <a:p>
            <a:endParaRPr lang="en-US"/>
          </a:p>
        </p:txBody>
      </p:sp>
    </p:spTree>
    <p:extLst>
      <p:ext uri="{BB962C8B-B14F-4D97-AF65-F5344CB8AC3E}">
        <p14:creationId xmlns:p14="http://schemas.microsoft.com/office/powerpoint/2010/main" val="79993949"/>
      </p:ext>
    </p:extLst>
  </p:cSld>
  <p:clrMapOvr>
    <a:masterClrMapping/>
  </p:clrMapOvr>
  <p:timing>
    <p:tnLst>
      <p:par>
        <p:cTn xmlns:p14="http://schemas.microsoft.com/office/powerpoint/2010/main" id="1" dur="indefinite" restart="never" nodeType="tmRoot"/>
      </p:par>
    </p:tnLst>
  </p:timing>
</p:sld>
</file>

<file path=ppt/slides/slide6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smtClean="0"/>
              <a:t>Rehearsals</a:t>
            </a:r>
            <a:endParaRPr lang="en-US" dirty="0"/>
          </a:p>
        </p:txBody>
      </p:sp>
      <p:pic>
        <p:nvPicPr>
          <p:cNvPr id="5" name="Content Placeholder 4"/>
          <p:cNvPicPr>
            <a:picLocks noGrp="1" noChangeAspect="1"/>
          </p:cNvPicPr>
          <p:nvPr>
            <p:ph idx="1"/>
          </p:nvPr>
        </p:nvPicPr>
        <p:blipFill>
          <a:blip r:embed="rId3"/>
          <a:srcRect t="8900" b="8900"/>
          <a:stretch>
            <a:fillRect/>
          </a:stretch>
        </p:blipFill>
        <p:spPr/>
      </p:pic>
    </p:spTree>
    <p:extLst>
      <p:ext uri="{BB962C8B-B14F-4D97-AF65-F5344CB8AC3E}">
        <p14:creationId xmlns:p14="http://schemas.microsoft.com/office/powerpoint/2010/main" val="1097658503"/>
      </p:ext>
    </p:extLst>
  </p:cSld>
  <p:clrMapOvr>
    <a:masterClrMapping/>
  </p:clrMapOvr>
  <p:timing>
    <p:tnLst>
      <p:par>
        <p:cTn xmlns:p14="http://schemas.microsoft.com/office/powerpoint/2010/main" id="1" dur="indefinite" restart="never" nodeType="tmRoot"/>
      </p:par>
    </p:tnLst>
  </p:timing>
</p:sld>
</file>

<file path=ppt/slides/slide6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4" name="Picture 3" descr="blocoflyer04SideA.pdf"/>
          <p:cNvPicPr>
            <a:picLocks noChangeAspect="1"/>
          </p:cNvPicPr>
          <p:nvPr/>
        </p:nvPicPr>
        <p:blipFill>
          <a:blip r:embed="rId2">
            <a:extLst>
              <a:ext uri="{28A0092B-C50C-407E-A947-70E740481C1C}">
                <a14:useLocalDpi xmlns:a14="http://schemas.microsoft.com/office/drawing/2010/main" val="0"/>
              </a:ext>
            </a:extLst>
          </a:blip>
          <a:stretch>
            <a:fillRect/>
          </a:stretch>
        </p:blipFill>
        <p:spPr>
          <a:xfrm>
            <a:off x="-384519" y="-461115"/>
            <a:ext cx="5655680" cy="7319115"/>
          </a:xfrm>
          <a:prstGeom prst="rect">
            <a:avLst/>
          </a:prstGeom>
        </p:spPr>
      </p:pic>
      <p:pic>
        <p:nvPicPr>
          <p:cNvPr id="5" name="Picture 4" descr="blocoflyer04SideB.pdf"/>
          <p:cNvPicPr>
            <a:picLocks noChangeAspect="1"/>
          </p:cNvPicPr>
          <p:nvPr/>
        </p:nvPicPr>
        <p:blipFill>
          <a:blip r:embed="rId3">
            <a:extLst>
              <a:ext uri="{28A0092B-C50C-407E-A947-70E740481C1C}">
                <a14:useLocalDpi xmlns:a14="http://schemas.microsoft.com/office/drawing/2010/main" val="0"/>
              </a:ext>
            </a:extLst>
          </a:blip>
          <a:stretch>
            <a:fillRect/>
          </a:stretch>
        </p:blipFill>
        <p:spPr>
          <a:xfrm>
            <a:off x="4394555" y="139812"/>
            <a:ext cx="4749445" cy="3670026"/>
          </a:xfrm>
          <a:prstGeom prst="rect">
            <a:avLst/>
          </a:prstGeom>
        </p:spPr>
      </p:pic>
    </p:spTree>
    <p:extLst>
      <p:ext uri="{BB962C8B-B14F-4D97-AF65-F5344CB8AC3E}">
        <p14:creationId xmlns:p14="http://schemas.microsoft.com/office/powerpoint/2010/main" val="2358926967"/>
      </p:ext>
    </p:extLst>
  </p:cSld>
  <p:clrMapOvr>
    <a:masterClrMapping/>
  </p:clrMapOvr>
  <p:timing>
    <p:tnLst>
      <p:par>
        <p:cTn xmlns:p14="http://schemas.microsoft.com/office/powerpoint/2010/main" id="1" dur="indefinite" restart="never" nodeType="tmRoot"/>
      </p:par>
    </p:tnLst>
  </p:timing>
</p:sld>
</file>

<file path=ppt/slides/slide6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smtClean="0"/>
              <a:t>handout</a:t>
            </a:r>
            <a:endParaRPr lang="en-US" dirty="0"/>
          </a:p>
        </p:txBody>
      </p:sp>
      <p:sp>
        <p:nvSpPr>
          <p:cNvPr id="3" name="Content Placeholder 2"/>
          <p:cNvSpPr>
            <a:spLocks noGrp="1"/>
          </p:cNvSpPr>
          <p:nvPr>
            <p:ph idx="1"/>
          </p:nvPr>
        </p:nvSpPr>
        <p:spPr/>
        <p:txBody>
          <a:bodyPr/>
          <a:lstStyle/>
          <a:p>
            <a:r>
              <a:rPr lang="en-US" dirty="0" smtClean="0"/>
              <a:t>Welcome </a:t>
            </a:r>
            <a:r>
              <a:rPr lang="en-US" dirty="0"/>
              <a:t>and thank you for participating in our show. No previous musical ability is required but we do have three small rules</a:t>
            </a:r>
            <a:r>
              <a:rPr lang="en-US" dirty="0" smtClean="0"/>
              <a:t>:</a:t>
            </a:r>
            <a:endParaRPr lang="en-US" b="1" dirty="0"/>
          </a:p>
          <a:p>
            <a:r>
              <a:rPr lang="en-US" b="1" dirty="0"/>
              <a:t>The Three Rules</a:t>
            </a:r>
          </a:p>
          <a:p>
            <a:r>
              <a:rPr lang="en-US" b="1" dirty="0"/>
              <a:t>I. Do not Play Unless Everyone Else is Also Playing!</a:t>
            </a:r>
          </a:p>
          <a:p>
            <a:r>
              <a:rPr lang="en-US" b="1" dirty="0"/>
              <a:t>II. Listen to Everyone Else Around You!</a:t>
            </a:r>
          </a:p>
          <a:p>
            <a:r>
              <a:rPr lang="en-US" b="1" dirty="0"/>
              <a:t>III. Have Fun!</a:t>
            </a:r>
          </a:p>
          <a:p>
            <a:endParaRPr lang="en-US" dirty="0"/>
          </a:p>
        </p:txBody>
      </p:sp>
    </p:spTree>
    <p:extLst>
      <p:ext uri="{BB962C8B-B14F-4D97-AF65-F5344CB8AC3E}">
        <p14:creationId xmlns:p14="http://schemas.microsoft.com/office/powerpoint/2010/main" val="3246343480"/>
      </p:ext>
    </p:extLst>
  </p:cSld>
  <p:clrMapOvr>
    <a:masterClrMapping/>
  </p:clrMapOvr>
  <p:timing>
    <p:tnLst>
      <p:par>
        <p:cTn xmlns:p14="http://schemas.microsoft.com/office/powerpoint/2010/main" id="1" dur="indefinite" restart="never" nodeType="tmRoot"/>
      </p:par>
    </p:tnLst>
  </p:timing>
</p:sld>
</file>

<file path=ppt/slides/slide6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b="1" dirty="0"/>
              <a:t>I. Do not Play Unless Everyone Else is Also Playing!</a:t>
            </a:r>
          </a:p>
        </p:txBody>
      </p:sp>
      <p:sp>
        <p:nvSpPr>
          <p:cNvPr id="3" name="Content Placeholder 2"/>
          <p:cNvSpPr>
            <a:spLocks noGrp="1"/>
          </p:cNvSpPr>
          <p:nvPr>
            <p:ph idx="1"/>
          </p:nvPr>
        </p:nvSpPr>
        <p:spPr/>
        <p:txBody>
          <a:bodyPr/>
          <a:lstStyle/>
          <a:p>
            <a:pPr marL="0" indent="0">
              <a:buNone/>
            </a:pPr>
            <a:r>
              <a:rPr lang="en-US" dirty="0" smtClean="0"/>
              <a:t>Rule </a:t>
            </a:r>
            <a:r>
              <a:rPr lang="en-US" dirty="0"/>
              <a:t>#1 means we all start and stop as a group, which makes us sounds really powerful. Also, if you haven't noticed yet, these drums can get very loud and obnoxious, and other people in the puppet show need quiet to be able to talk to each other. So please be polite, and don't play until everybody is ready to start together, and don't play after we stop</a:t>
            </a:r>
            <a:r>
              <a:rPr lang="en-US" dirty="0" smtClean="0"/>
              <a:t>.</a:t>
            </a:r>
            <a:endParaRPr lang="en-US" dirty="0"/>
          </a:p>
        </p:txBody>
      </p:sp>
    </p:spTree>
    <p:extLst>
      <p:ext uri="{BB962C8B-B14F-4D97-AF65-F5344CB8AC3E}">
        <p14:creationId xmlns:p14="http://schemas.microsoft.com/office/powerpoint/2010/main" val="27474613"/>
      </p:ext>
    </p:extLst>
  </p:cSld>
  <p:clrMapOvr>
    <a:masterClrMapping/>
  </p:clrMapOvr>
  <p:timing>
    <p:tnLst>
      <p:par>
        <p:cTn xmlns:p14="http://schemas.microsoft.com/office/powerpoint/2010/main" id="1" dur="indefinite" restart="never" nodeType="tmRoot"/>
      </p:par>
    </p:tnLst>
  </p:timing>
</p:sld>
</file>

<file path=ppt/slides/slide6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b="1" dirty="0"/>
              <a:t>II. Listen to Everyone Else Around You!</a:t>
            </a:r>
          </a:p>
        </p:txBody>
      </p:sp>
      <p:sp>
        <p:nvSpPr>
          <p:cNvPr id="3" name="Content Placeholder 2"/>
          <p:cNvSpPr>
            <a:spLocks noGrp="1"/>
          </p:cNvSpPr>
          <p:nvPr>
            <p:ph idx="1"/>
          </p:nvPr>
        </p:nvSpPr>
        <p:spPr/>
        <p:txBody>
          <a:bodyPr/>
          <a:lstStyle/>
          <a:p>
            <a:r>
              <a:rPr lang="en-US" dirty="0" smtClean="0"/>
              <a:t>Rule </a:t>
            </a:r>
            <a:r>
              <a:rPr lang="en-US" dirty="0"/>
              <a:t>#2 means react to everyone else around you. When you're playing try to be able to hear at least all the people right around you, and check yourself to make sure that what you're playing fits. If you need help or have questions ask the people around you. If there are people without instruments, share yours for awhile. If someone forgets Rule #1, it's your job to gently remind them about it</a:t>
            </a:r>
            <a:r>
              <a:rPr lang="en-US" dirty="0" smtClean="0"/>
              <a:t>.</a:t>
            </a:r>
            <a:endParaRPr lang="en-US" dirty="0"/>
          </a:p>
        </p:txBody>
      </p:sp>
    </p:spTree>
    <p:extLst>
      <p:ext uri="{BB962C8B-B14F-4D97-AF65-F5344CB8AC3E}">
        <p14:creationId xmlns:p14="http://schemas.microsoft.com/office/powerpoint/2010/main" val="484524761"/>
      </p:ext>
    </p:extLst>
  </p:cSld>
  <p:clrMapOvr>
    <a:masterClrMapping/>
  </p:clrMapOvr>
  <p:timing>
    <p:tnLst>
      <p:par>
        <p:cTn xmlns:p14="http://schemas.microsoft.com/office/powerpoint/2010/main" id="1" dur="indefinite" restart="never" nodeType="tmRoot"/>
      </p:par>
    </p:tnLst>
  </p:timing>
</p:sld>
</file>

<file path=ppt/slides/slide6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b="1" dirty="0"/>
              <a:t>III. Have Fun!</a:t>
            </a:r>
          </a:p>
        </p:txBody>
      </p:sp>
      <p:sp>
        <p:nvSpPr>
          <p:cNvPr id="3" name="Content Placeholder 2"/>
          <p:cNvSpPr>
            <a:spLocks noGrp="1"/>
          </p:cNvSpPr>
          <p:nvPr>
            <p:ph idx="1"/>
          </p:nvPr>
        </p:nvSpPr>
        <p:spPr/>
        <p:txBody>
          <a:bodyPr/>
          <a:lstStyle/>
          <a:p>
            <a:r>
              <a:rPr lang="en-US" dirty="0" smtClean="0"/>
              <a:t>Rule </a:t>
            </a:r>
            <a:r>
              <a:rPr lang="en-US" dirty="0"/>
              <a:t>#3 means if it's too loud or you get sore, pass your instrument to someone else and take a break. Try to stay relaxed when </a:t>
            </a:r>
            <a:r>
              <a:rPr lang="en-US" dirty="0" smtClean="0"/>
              <a:t>you play. </a:t>
            </a:r>
            <a:endParaRPr lang="en-US" dirty="0"/>
          </a:p>
        </p:txBody>
      </p:sp>
    </p:spTree>
    <p:extLst>
      <p:ext uri="{BB962C8B-B14F-4D97-AF65-F5344CB8AC3E}">
        <p14:creationId xmlns:p14="http://schemas.microsoft.com/office/powerpoint/2010/main" val="595766407"/>
      </p:ext>
    </p:extLst>
  </p:cSld>
  <p:clrMapOvr>
    <a:masterClrMapping/>
  </p:clrMapOvr>
  <p:timing>
    <p:tnLst>
      <p:par>
        <p:cTn xmlns:p14="http://schemas.microsoft.com/office/powerpoint/2010/main" id="1" dur="indefinite" restart="never" nodeType="tmRoot"/>
      </p:par>
    </p:tnLst>
  </p:timing>
</p:sld>
</file>

<file path=ppt/slides/slide6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a:off x="457200" y="274638"/>
            <a:ext cx="4114800" cy="2276906"/>
          </a:xfrm>
        </p:spPr>
        <p:txBody>
          <a:bodyPr/>
          <a:lstStyle/>
          <a:p>
            <a:r>
              <a:rPr lang="en-US" dirty="0" smtClean="0"/>
              <a:t>put costume elements: on back, on top, on the drum itself</a:t>
            </a:r>
            <a:endParaRPr lang="en-US" dirty="0"/>
          </a:p>
        </p:txBody>
      </p:sp>
      <p:pic>
        <p:nvPicPr>
          <p:cNvPr id="3" name="Picture 2" descr="IMG_4391.jpg"/>
          <p:cNvPicPr>
            <a:picLocks noChangeAspect="1"/>
          </p:cNvPicPr>
          <p:nvPr/>
        </p:nvPicPr>
        <p:blipFill>
          <a:blip r:embed="rId2">
            <a:extLst>
              <a:ext uri="{28A0092B-C50C-407E-A947-70E740481C1C}">
                <a14:useLocalDpi xmlns:a14="http://schemas.microsoft.com/office/drawing/2010/main" val="0"/>
              </a:ext>
            </a:extLst>
          </a:blip>
          <a:stretch>
            <a:fillRect/>
          </a:stretch>
        </p:blipFill>
        <p:spPr>
          <a:xfrm>
            <a:off x="4572000" y="0"/>
            <a:ext cx="4572000" cy="6858000"/>
          </a:xfrm>
          <a:prstGeom prst="rect">
            <a:avLst/>
          </a:prstGeom>
        </p:spPr>
      </p:pic>
      <p:pic>
        <p:nvPicPr>
          <p:cNvPr id="5" name="Picture 4" descr="cd_insurgent_large.jpg"/>
          <p:cNvPicPr>
            <a:picLocks noChangeAspect="1"/>
          </p:cNvPicPr>
          <p:nvPr/>
        </p:nvPicPr>
        <p:blipFill>
          <a:blip r:embed="rId3">
            <a:extLst>
              <a:ext uri="{28A0092B-C50C-407E-A947-70E740481C1C}">
                <a14:useLocalDpi xmlns:a14="http://schemas.microsoft.com/office/drawing/2010/main" val="0"/>
              </a:ext>
            </a:extLst>
          </a:blip>
          <a:stretch>
            <a:fillRect/>
          </a:stretch>
        </p:blipFill>
        <p:spPr>
          <a:xfrm>
            <a:off x="574911" y="2994276"/>
            <a:ext cx="3962132" cy="3852073"/>
          </a:xfrm>
          <a:prstGeom prst="rect">
            <a:avLst/>
          </a:prstGeom>
        </p:spPr>
      </p:pic>
    </p:spTree>
    <p:extLst>
      <p:ext uri="{BB962C8B-B14F-4D97-AF65-F5344CB8AC3E}">
        <p14:creationId xmlns:p14="http://schemas.microsoft.com/office/powerpoint/2010/main" val="3503264655"/>
      </p:ext>
    </p:extLst>
  </p:cSld>
  <p:clrMapOvr>
    <a:masterClrMapping/>
  </p:clrMapOvr>
  <p:timing>
    <p:tnLst>
      <p:par>
        <p:cTn xmlns:p14="http://schemas.microsoft.com/office/powerpoint/2010/main" id="1" dur="indefinite" restart="never" nodeType="tmRoot"/>
      </p:par>
    </p:tnLst>
  </p:timing>
</p:sld>
</file>

<file path=ppt/slides/slide6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6" name="TextBox 5"/>
          <p:cNvSpPr txBox="1"/>
          <p:nvPr/>
        </p:nvSpPr>
        <p:spPr>
          <a:xfrm>
            <a:off x="570954" y="1479662"/>
            <a:ext cx="7977927" cy="3416320"/>
          </a:xfrm>
          <a:prstGeom prst="rect">
            <a:avLst/>
          </a:prstGeom>
          <a:noFill/>
        </p:spPr>
        <p:txBody>
          <a:bodyPr wrap="square" rtlCol="0">
            <a:spAutoFit/>
          </a:bodyPr>
          <a:lstStyle/>
          <a:p>
            <a:r>
              <a:rPr lang="en-US" i="1" dirty="0" smtClean="0"/>
              <a:t>4</a:t>
            </a:r>
            <a:r>
              <a:rPr lang="en-US" i="1" dirty="0"/>
              <a:t>) The "prime directive," (if you will) is about supporting, (responding to) the spontaneous expressions in the streets, as much as possible. A protest "groove" is invariably an organic unfolding. Amongst many players, this requires a sensitivity to listen. To this end, planning, preparation, practice-beforehand can give us a flexibility to respond more-effectively to such developments; hence, the reason for this list and dialogue</a:t>
            </a:r>
            <a:r>
              <a:rPr lang="en-US" i="1" dirty="0" smtClean="0"/>
              <a:t>.</a:t>
            </a:r>
          </a:p>
          <a:p>
            <a:endParaRPr lang="en-US" i="1" dirty="0"/>
          </a:p>
          <a:p>
            <a:r>
              <a:rPr lang="en-US" dirty="0"/>
              <a:t>Rhythms of Dissent Toronto Coalition against the War </a:t>
            </a:r>
            <a:r>
              <a:rPr lang="en-US" dirty="0" smtClean="0"/>
              <a:t>2003</a:t>
            </a:r>
            <a:endParaRPr lang="en-US" dirty="0"/>
          </a:p>
        </p:txBody>
      </p:sp>
      <p:sp>
        <p:nvSpPr>
          <p:cNvPr id="7" name="TextBox 6"/>
          <p:cNvSpPr txBox="1"/>
          <p:nvPr/>
        </p:nvSpPr>
        <p:spPr>
          <a:xfrm>
            <a:off x="838953" y="361177"/>
            <a:ext cx="3365074" cy="461665"/>
          </a:xfrm>
          <a:prstGeom prst="rect">
            <a:avLst/>
          </a:prstGeom>
          <a:noFill/>
        </p:spPr>
        <p:txBody>
          <a:bodyPr wrap="none" rtlCol="0">
            <a:spAutoFit/>
          </a:bodyPr>
          <a:lstStyle/>
          <a:p>
            <a:r>
              <a:rPr lang="en-US" dirty="0" smtClean="0"/>
              <a:t>How to Play with Chants:</a:t>
            </a:r>
            <a:endParaRPr lang="en-US" dirty="0"/>
          </a:p>
        </p:txBody>
      </p:sp>
    </p:spTree>
    <p:extLst>
      <p:ext uri="{BB962C8B-B14F-4D97-AF65-F5344CB8AC3E}">
        <p14:creationId xmlns:p14="http://schemas.microsoft.com/office/powerpoint/2010/main" val="422185349"/>
      </p:ext>
    </p:extLst>
  </p:cSld>
  <p:clrMapOvr>
    <a:masterClrMapping/>
  </p:clrMapOvr>
  <p:timing>
    <p:tnLst>
      <p:par>
        <p:cTn xmlns:p14="http://schemas.microsoft.com/office/powerpoint/2010/main" id="1" dur="indefinite" restart="never" nodeType="tmRoot"/>
      </p:par>
    </p:tnLst>
  </p:timing>
</p:sld>
</file>

<file path=ppt/slides/slide7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smtClean="0"/>
              <a:t>Stilts!</a:t>
            </a:r>
            <a:endParaRPr lang="en-US" dirty="0"/>
          </a:p>
        </p:txBody>
      </p:sp>
      <p:pic>
        <p:nvPicPr>
          <p:cNvPr id="3" name="Picture 2" descr="03SunJam3.jpg"/>
          <p:cNvPicPr>
            <a:picLocks noChangeAspect="1"/>
          </p:cNvPicPr>
          <p:nvPr/>
        </p:nvPicPr>
        <p:blipFill>
          <a:blip r:embed="rId2">
            <a:extLst>
              <a:ext uri="{28A0092B-C50C-407E-A947-70E740481C1C}">
                <a14:useLocalDpi xmlns:a14="http://schemas.microsoft.com/office/drawing/2010/main" val="0"/>
              </a:ext>
            </a:extLst>
          </a:blip>
          <a:stretch>
            <a:fillRect/>
          </a:stretch>
        </p:blipFill>
        <p:spPr>
          <a:xfrm>
            <a:off x="2794000" y="2082800"/>
            <a:ext cx="6350000" cy="4775200"/>
          </a:xfrm>
          <a:prstGeom prst="rect">
            <a:avLst/>
          </a:prstGeom>
        </p:spPr>
      </p:pic>
      <p:sp>
        <p:nvSpPr>
          <p:cNvPr id="4" name="TextBox 3"/>
          <p:cNvSpPr txBox="1"/>
          <p:nvPr/>
        </p:nvSpPr>
        <p:spPr>
          <a:xfrm>
            <a:off x="223129" y="634960"/>
            <a:ext cx="2368601" cy="5632310"/>
          </a:xfrm>
          <a:prstGeom prst="rect">
            <a:avLst/>
          </a:prstGeom>
          <a:noFill/>
        </p:spPr>
        <p:txBody>
          <a:bodyPr wrap="square" rtlCol="0">
            <a:spAutoFit/>
          </a:bodyPr>
          <a:lstStyle/>
          <a:p>
            <a:r>
              <a:rPr lang="en-US" i="1" dirty="0" err="1" smtClean="0"/>
              <a:t>Stilwalkers</a:t>
            </a:r>
            <a:r>
              <a:rPr lang="en-US" i="1" dirty="0" smtClean="0"/>
              <a:t> </a:t>
            </a:r>
            <a:r>
              <a:rPr lang="en-US" i="1" dirty="0"/>
              <a:t>can be of great use in communicating to and directing a crowd. Give them drums and people will follow them anywhere</a:t>
            </a:r>
            <a:r>
              <a:rPr lang="en-US" i="1" dirty="0" smtClean="0"/>
              <a:t>.</a:t>
            </a:r>
          </a:p>
          <a:p>
            <a:endParaRPr lang="en-US" i="1" dirty="0"/>
          </a:p>
          <a:p>
            <a:r>
              <a:rPr lang="en-US" dirty="0" smtClean="0"/>
              <a:t>-Wise </a:t>
            </a:r>
            <a:r>
              <a:rPr lang="en-US" dirty="0"/>
              <a:t>Fool Puppet Intervention</a:t>
            </a:r>
          </a:p>
          <a:p>
            <a:endParaRPr lang="en-US" i="1" dirty="0" smtClean="0"/>
          </a:p>
          <a:p>
            <a:endParaRPr lang="en-US" i="1" dirty="0"/>
          </a:p>
          <a:p>
            <a:endParaRPr lang="en-US" dirty="0"/>
          </a:p>
        </p:txBody>
      </p:sp>
    </p:spTree>
    <p:extLst>
      <p:ext uri="{BB962C8B-B14F-4D97-AF65-F5344CB8AC3E}">
        <p14:creationId xmlns:p14="http://schemas.microsoft.com/office/powerpoint/2010/main" val="1291611253"/>
      </p:ext>
    </p:extLst>
  </p:cSld>
  <p:clrMapOvr>
    <a:masterClrMapping/>
  </p:clrMapOvr>
  <p:timing>
    <p:tnLst>
      <p:par>
        <p:cTn xmlns:p14="http://schemas.microsoft.com/office/powerpoint/2010/main" id="1" dur="indefinite" restart="never" nodeType="tmRoot"/>
      </p:par>
    </p:tnLst>
  </p:timing>
</p:sld>
</file>

<file path=ppt/slides/slide7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endParaRPr lang="en-US"/>
          </a:p>
        </p:txBody>
      </p:sp>
      <p:pic>
        <p:nvPicPr>
          <p:cNvPr id="4" name="Picture 3" descr="puppetdrums.jpg"/>
          <p:cNvPicPr>
            <a:picLocks noChangeAspect="1"/>
          </p:cNvPicPr>
          <p:nvPr/>
        </p:nvPicPr>
        <p:blipFill>
          <a:blip r:embed="rId3">
            <a:extLst>
              <a:ext uri="{28A0092B-C50C-407E-A947-70E740481C1C}">
                <a14:useLocalDpi xmlns:a14="http://schemas.microsoft.com/office/drawing/2010/main" val="0"/>
              </a:ext>
            </a:extLst>
          </a:blip>
          <a:stretch>
            <a:fillRect/>
          </a:stretch>
        </p:blipFill>
        <p:spPr>
          <a:xfrm>
            <a:off x="3728678" y="-1"/>
            <a:ext cx="5415322" cy="6769153"/>
          </a:xfrm>
          <a:prstGeom prst="rect">
            <a:avLst/>
          </a:prstGeom>
        </p:spPr>
      </p:pic>
      <p:pic>
        <p:nvPicPr>
          <p:cNvPr id="5" name="Picture 4" descr="wisefool.jpg"/>
          <p:cNvPicPr>
            <a:picLocks noChangeAspect="1"/>
          </p:cNvPicPr>
          <p:nvPr/>
        </p:nvPicPr>
        <p:blipFill>
          <a:blip r:embed="rId4">
            <a:extLst>
              <a:ext uri="{28A0092B-C50C-407E-A947-70E740481C1C}">
                <a14:useLocalDpi xmlns:a14="http://schemas.microsoft.com/office/drawing/2010/main" val="0"/>
              </a:ext>
            </a:extLst>
          </a:blip>
          <a:stretch>
            <a:fillRect/>
          </a:stretch>
        </p:blipFill>
        <p:spPr>
          <a:xfrm>
            <a:off x="710779" y="104858"/>
            <a:ext cx="2870200" cy="3175000"/>
          </a:xfrm>
          <a:prstGeom prst="rect">
            <a:avLst/>
          </a:prstGeom>
        </p:spPr>
      </p:pic>
    </p:spTree>
    <p:extLst>
      <p:ext uri="{BB962C8B-B14F-4D97-AF65-F5344CB8AC3E}">
        <p14:creationId xmlns:p14="http://schemas.microsoft.com/office/powerpoint/2010/main" val="3503264655"/>
      </p:ext>
    </p:extLst>
  </p:cSld>
  <p:clrMapOvr>
    <a:masterClrMapping/>
  </p:clrMapOvr>
  <p:timing>
    <p:tnLst>
      <p:par>
        <p:cTn xmlns:p14="http://schemas.microsoft.com/office/powerpoint/2010/main" id="1" dur="indefinite" restart="never" nodeType="tmRoot"/>
      </p:par>
    </p:tnLst>
  </p:timing>
</p:sld>
</file>

<file path=ppt/slides/slide7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endParaRPr lang="en-US"/>
          </a:p>
        </p:txBody>
      </p:sp>
      <p:pic>
        <p:nvPicPr>
          <p:cNvPr id="3" name="Picture 2" descr="JonathanClarkNogalesInternational2016c.jpg"/>
          <p:cNvPicPr>
            <a:picLocks noChangeAspect="1"/>
          </p:cNvPicPr>
          <p:nvPr/>
        </p:nvPicPr>
        <p:blipFill>
          <a:blip r:embed="rId2" cstate="print">
            <a:extLst>
              <a:ext uri="{28A0092B-C50C-407E-A947-70E740481C1C}">
                <a14:useLocalDpi xmlns:a14="http://schemas.microsoft.com/office/drawing/2010/main" val="0"/>
              </a:ext>
            </a:extLst>
          </a:blip>
          <a:stretch>
            <a:fillRect/>
          </a:stretch>
        </p:blipFill>
        <p:spPr>
          <a:xfrm>
            <a:off x="4728732" y="0"/>
            <a:ext cx="4415268" cy="6858000"/>
          </a:xfrm>
          <a:prstGeom prst="rect">
            <a:avLst/>
          </a:prstGeom>
        </p:spPr>
      </p:pic>
    </p:spTree>
    <p:extLst>
      <p:ext uri="{BB962C8B-B14F-4D97-AF65-F5344CB8AC3E}">
        <p14:creationId xmlns:p14="http://schemas.microsoft.com/office/powerpoint/2010/main" val="3503264655"/>
      </p:ext>
    </p:extLst>
  </p:cSld>
  <p:clrMapOvr>
    <a:masterClrMapping/>
  </p:clrMapOvr>
  <p:timing>
    <p:tnLst>
      <p:par>
        <p:cTn xmlns:p14="http://schemas.microsoft.com/office/powerpoint/2010/main" id="1" dur="indefinite" restart="never" nodeType="tmRoot"/>
      </p:par>
    </p:tnLst>
  </p:timing>
</p:sld>
</file>

<file path=ppt/slides/slide7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endParaRPr lang="en-US"/>
          </a:p>
        </p:txBody>
      </p:sp>
      <p:pic>
        <p:nvPicPr>
          <p:cNvPr id="3" name="Picture 2" descr="03SunJam4.jpg"/>
          <p:cNvPicPr>
            <a:picLocks noChangeAspect="1"/>
          </p:cNvPicPr>
          <p:nvPr/>
        </p:nvPicPr>
        <p:blipFill>
          <a:blip r:embed="rId2">
            <a:extLst>
              <a:ext uri="{28A0092B-C50C-407E-A947-70E740481C1C}">
                <a14:useLocalDpi xmlns:a14="http://schemas.microsoft.com/office/drawing/2010/main" val="0"/>
              </a:ext>
            </a:extLst>
          </a:blip>
          <a:stretch>
            <a:fillRect/>
          </a:stretch>
        </p:blipFill>
        <p:spPr>
          <a:xfrm>
            <a:off x="0" y="713232"/>
            <a:ext cx="9144000" cy="6144768"/>
          </a:xfrm>
          <a:prstGeom prst="rect">
            <a:avLst/>
          </a:prstGeom>
        </p:spPr>
      </p:pic>
    </p:spTree>
    <p:extLst>
      <p:ext uri="{BB962C8B-B14F-4D97-AF65-F5344CB8AC3E}">
        <p14:creationId xmlns:p14="http://schemas.microsoft.com/office/powerpoint/2010/main" val="1291611253"/>
      </p:ext>
    </p:extLst>
  </p:cSld>
  <p:clrMapOvr>
    <a:masterClrMapping/>
  </p:clrMapOvr>
  <p:timing>
    <p:tnLst>
      <p:par>
        <p:cTn xmlns:p14="http://schemas.microsoft.com/office/powerpoint/2010/main" id="1" dur="indefinite" restart="never" nodeType="tmRoot"/>
      </p:par>
    </p:tnLst>
  </p:timing>
</p:sld>
</file>

<file path=ppt/theme/theme1.xml><?xml version="1.0" encoding="utf-8"?>
<a:theme xmlns:a="http://schemas.openxmlformats.org/drawingml/2006/main" name="Default Theme">
  <a:themeElements>
    <a:clrScheme name="Office">
      <a:dk1>
        <a:sysClr val="windowText" lastClr="000000"/>
      </a:dk1>
      <a:lt1>
        <a:sysClr val="window" lastClr="FFFFFF"/>
      </a:lt1>
      <a:dk2>
        <a:srgbClr val="1F497D"/>
      </a:dk2>
      <a:lt2>
        <a:srgbClr val="EEECE1"/>
      </a:lt2>
      <a:accent1>
        <a:srgbClr val="4F81BD"/>
      </a:accent1>
      <a:accent2>
        <a:srgbClr val="C0504D"/>
      </a:accent2>
      <a:accent3>
        <a:srgbClr val="9BBB59"/>
      </a:accent3>
      <a:accent4>
        <a:srgbClr val="8064A2"/>
      </a:accent4>
      <a:accent5>
        <a:srgbClr val="4BACC6"/>
      </a:accent5>
      <a:accent6>
        <a:srgbClr val="F79646"/>
      </a:accent6>
      <a:hlink>
        <a:srgbClr val="0000FF"/>
      </a:hlink>
      <a:folHlink>
        <a:srgbClr val="800080"/>
      </a:folHlink>
    </a:clrScheme>
    <a:fontScheme name="Office">
      <a:majorFont>
        <a:latin typeface="Calibri"/>
        <a:ea typeface=""/>
        <a:cs typeface=""/>
        <a:font script="Jpan" typeface="ＭＳ Ｐゴシック"/>
        <a:font script="Hang" typeface="맑은 고딕"/>
        <a:font script="Hans" typeface="宋体"/>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majorFont>
      <a:minorFont>
        <a:latin typeface="Calibri"/>
        <a:ea typeface=""/>
        <a:cs typeface=""/>
        <a:font script="Jpan" typeface="ＭＳ Ｐゴシック"/>
        <a:font script="Hang" typeface="맑은 고딕"/>
        <a:font script="Hans" typeface="宋体"/>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minorFont>
    </a:fontScheme>
    <a:fmtScheme name="Office">
      <a:fillStyleLst>
        <a:solidFill>
          <a:schemeClr val="phClr"/>
        </a:solidFill>
        <a:gradFill rotWithShape="1">
          <a:gsLst>
            <a:gs pos="0">
              <a:schemeClr val="phClr">
                <a:tint val="50000"/>
                <a:satMod val="300000"/>
              </a:schemeClr>
            </a:gs>
            <a:gs pos="35000">
              <a:schemeClr val="phClr">
                <a:tint val="37000"/>
                <a:satMod val="300000"/>
              </a:schemeClr>
            </a:gs>
            <a:gs pos="100000">
              <a:schemeClr val="phClr">
                <a:tint val="15000"/>
                <a:satMod val="350000"/>
              </a:schemeClr>
            </a:gs>
          </a:gsLst>
          <a:lin ang="16200000" scaled="1"/>
        </a:gradFill>
        <a:gradFill rotWithShape="1">
          <a:gsLst>
            <a:gs pos="0">
              <a:schemeClr val="phClr">
                <a:tint val="100000"/>
                <a:shade val="100000"/>
                <a:satMod val="130000"/>
              </a:schemeClr>
            </a:gs>
            <a:gs pos="100000">
              <a:schemeClr val="phClr">
                <a:tint val="50000"/>
                <a:shade val="100000"/>
                <a:satMod val="350000"/>
              </a:schemeClr>
            </a:gs>
          </a:gsLst>
          <a:lin ang="16200000" scaled="0"/>
        </a:gradFill>
      </a:fillStyleLst>
      <a:lnStyleLst>
        <a:ln w="9525" cap="flat" cmpd="sng" algn="ctr">
          <a:solidFill>
            <a:schemeClr val="phClr">
              <a:shade val="95000"/>
              <a:satMod val="105000"/>
            </a:schemeClr>
          </a:solidFill>
          <a:prstDash val="solid"/>
        </a:ln>
        <a:ln w="25400" cap="flat" cmpd="sng" algn="ctr">
          <a:solidFill>
            <a:schemeClr val="phClr"/>
          </a:solidFill>
          <a:prstDash val="solid"/>
        </a:ln>
        <a:ln w="38100" cap="flat" cmpd="sng" algn="ctr">
          <a:solidFill>
            <a:schemeClr val="phClr"/>
          </a:solidFill>
          <a:prstDash val="solid"/>
        </a:ln>
      </a:lnStyleLst>
      <a:effectStyleLst>
        <a:effectStyle>
          <a:effectLst>
            <a:outerShdw blurRad="40000" dist="20000" dir="5400000" rotWithShape="0">
              <a:srgbClr val="000000">
                <a:alpha val="38000"/>
              </a:srgbClr>
            </a:outerShdw>
          </a:effectLst>
        </a:effectStyle>
        <a:effectStyle>
          <a:effectLst>
            <a:outerShdw blurRad="40000" dist="23000" dir="5400000" rotWithShape="0">
              <a:srgbClr val="000000">
                <a:alpha val="35000"/>
              </a:srgbClr>
            </a:outerShdw>
          </a:effectLst>
        </a:effectStyle>
        <a:effectStyle>
          <a:effectLst>
            <a:outerShdw blurRad="40000" dist="23000" dir="5400000" rotWithShape="0">
              <a:srgbClr val="000000">
                <a:alpha val="35000"/>
              </a:srgbClr>
            </a:outerShdw>
          </a:effectLst>
          <a:scene3d>
            <a:camera prst="orthographicFront">
              <a:rot lat="0" lon="0" rev="0"/>
            </a:camera>
            <a:lightRig rig="threePt" dir="t">
              <a:rot lat="0" lon="0" rev="1200000"/>
            </a:lightRig>
          </a:scene3d>
          <a:sp3d>
            <a:bevelT w="63500" h="25400"/>
          </a:sp3d>
        </a:effectStyle>
      </a:effectStyleLst>
      <a:bgFillStyleLst>
        <a:solidFill>
          <a:schemeClr val="phClr"/>
        </a:solidFill>
        <a:gradFill rotWithShape="1">
          <a:gsLst>
            <a:gs pos="0">
              <a:schemeClr val="phClr">
                <a:tint val="40000"/>
                <a:satMod val="350000"/>
              </a:schemeClr>
            </a:gs>
            <a:gs pos="40000">
              <a:schemeClr val="phClr">
                <a:tint val="45000"/>
                <a:shade val="99000"/>
                <a:satMod val="350000"/>
              </a:schemeClr>
            </a:gs>
            <a:gs pos="100000">
              <a:schemeClr val="phClr">
                <a:shade val="20000"/>
                <a:satMod val="255000"/>
              </a:schemeClr>
            </a:gs>
          </a:gsLst>
          <a:path path="circle">
            <a:fillToRect l="50000" t="-80000" r="50000" b="180000"/>
          </a:path>
        </a:gradFill>
        <a:gradFill rotWithShape="1">
          <a:gsLst>
            <a:gs pos="0">
              <a:schemeClr val="phClr">
                <a:tint val="80000"/>
                <a:satMod val="300000"/>
              </a:schemeClr>
            </a:gs>
            <a:gs pos="100000">
              <a:schemeClr val="phClr">
                <a:shade val="30000"/>
                <a:satMod val="200000"/>
              </a:schemeClr>
            </a:gs>
          </a:gsLst>
          <a:path path="circle">
            <a:fillToRect l="50000" t="50000" r="50000" b="50000"/>
          </a:path>
        </a:gradFill>
      </a:bgFillStyleLst>
    </a:fmtScheme>
  </a:themeElements>
  <a:objectDefaults>
    <a:spDef>
      <a:spPr/>
      <a:bodyPr/>
      <a:lstStyle/>
      <a:style>
        <a:lnRef idx="1">
          <a:schemeClr val="accent1"/>
        </a:lnRef>
        <a:fillRef idx="3">
          <a:schemeClr val="accent1"/>
        </a:fillRef>
        <a:effectRef idx="2">
          <a:schemeClr val="accent1"/>
        </a:effectRef>
        <a:fontRef idx="minor">
          <a:schemeClr val="lt1"/>
        </a:fontRef>
      </a:style>
    </a:spDef>
    <a:lnDef>
      <a:spPr/>
      <a:bodyPr/>
      <a:lstStyle/>
      <a:style>
        <a:lnRef idx="2">
          <a:schemeClr val="accent1"/>
        </a:lnRef>
        <a:fillRef idx="0">
          <a:schemeClr val="accent1"/>
        </a:fillRef>
        <a:effectRef idx="1">
          <a:schemeClr val="accent1"/>
        </a:effectRef>
        <a:fontRef idx="minor">
          <a:schemeClr val="tx1"/>
        </a:fontRef>
      </a:style>
    </a:lnDef>
  </a:objectDefaults>
  <a:extraClrSchemeLst/>
</a:theme>
</file>

<file path=ppt/theme/theme2.xml><?xml version="1.0" encoding="utf-8"?>
<a:theme xmlns:a="http://schemas.openxmlformats.org/drawingml/2006/main" name="Office Theme">
  <a:themeElements>
    <a:clrScheme name="Office">
      <a:dk1>
        <a:sysClr val="windowText" lastClr="000000"/>
      </a:dk1>
      <a:lt1>
        <a:sysClr val="window" lastClr="FFFFFF"/>
      </a:lt1>
      <a:dk2>
        <a:srgbClr val="1F497D"/>
      </a:dk2>
      <a:lt2>
        <a:srgbClr val="EEECE1"/>
      </a:lt2>
      <a:accent1>
        <a:srgbClr val="4F81BD"/>
      </a:accent1>
      <a:accent2>
        <a:srgbClr val="C0504D"/>
      </a:accent2>
      <a:accent3>
        <a:srgbClr val="9BBB59"/>
      </a:accent3>
      <a:accent4>
        <a:srgbClr val="8064A2"/>
      </a:accent4>
      <a:accent5>
        <a:srgbClr val="4BACC6"/>
      </a:accent5>
      <a:accent6>
        <a:srgbClr val="F79646"/>
      </a:accent6>
      <a:hlink>
        <a:srgbClr val="0000FF"/>
      </a:hlink>
      <a:folHlink>
        <a:srgbClr val="800080"/>
      </a:folHlink>
    </a:clrScheme>
    <a:fontScheme name="Office">
      <a:majorFont>
        <a:latin typeface="Calibri"/>
        <a:ea typeface=""/>
        <a:cs typeface=""/>
        <a:font script="Jpan" typeface="ＭＳ Ｐゴシック"/>
        <a:font script="Hang" typeface="맑은 고딕"/>
        <a:font script="Hans" typeface="宋体"/>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majorFont>
      <a:minorFont>
        <a:latin typeface="Calibri"/>
        <a:ea typeface=""/>
        <a:cs typeface=""/>
        <a:font script="Jpan" typeface="ＭＳ Ｐゴシック"/>
        <a:font script="Hang" typeface="맑은 고딕"/>
        <a:font script="Hans" typeface="宋体"/>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minorFont>
    </a:fontScheme>
    <a:fmtScheme name="Office">
      <a:fillStyleLst>
        <a:solidFill>
          <a:schemeClr val="phClr"/>
        </a:solidFill>
        <a:gradFill rotWithShape="1">
          <a:gsLst>
            <a:gs pos="0">
              <a:schemeClr val="phClr">
                <a:tint val="50000"/>
                <a:satMod val="300000"/>
              </a:schemeClr>
            </a:gs>
            <a:gs pos="35000">
              <a:schemeClr val="phClr">
                <a:tint val="37000"/>
                <a:satMod val="300000"/>
              </a:schemeClr>
            </a:gs>
            <a:gs pos="100000">
              <a:schemeClr val="phClr">
                <a:tint val="15000"/>
                <a:satMod val="350000"/>
              </a:schemeClr>
            </a:gs>
          </a:gsLst>
          <a:lin ang="16200000" scaled="1"/>
        </a:gradFill>
        <a:gradFill rotWithShape="1">
          <a:gsLst>
            <a:gs pos="0">
              <a:schemeClr val="phClr">
                <a:tint val="100000"/>
                <a:shade val="100000"/>
                <a:satMod val="130000"/>
              </a:schemeClr>
            </a:gs>
            <a:gs pos="100000">
              <a:schemeClr val="phClr">
                <a:tint val="50000"/>
                <a:shade val="100000"/>
                <a:satMod val="350000"/>
              </a:schemeClr>
            </a:gs>
          </a:gsLst>
          <a:lin ang="16200000" scaled="0"/>
        </a:gradFill>
      </a:fillStyleLst>
      <a:lnStyleLst>
        <a:ln w="9525" cap="flat" cmpd="sng" algn="ctr">
          <a:solidFill>
            <a:schemeClr val="phClr">
              <a:shade val="95000"/>
              <a:satMod val="105000"/>
            </a:schemeClr>
          </a:solidFill>
          <a:prstDash val="solid"/>
        </a:ln>
        <a:ln w="25400" cap="flat" cmpd="sng" algn="ctr">
          <a:solidFill>
            <a:schemeClr val="phClr"/>
          </a:solidFill>
          <a:prstDash val="solid"/>
        </a:ln>
        <a:ln w="38100" cap="flat" cmpd="sng" algn="ctr">
          <a:solidFill>
            <a:schemeClr val="phClr"/>
          </a:solidFill>
          <a:prstDash val="solid"/>
        </a:ln>
      </a:lnStyleLst>
      <a:effectStyleLst>
        <a:effectStyle>
          <a:effectLst>
            <a:outerShdw blurRad="40000" dist="20000" dir="5400000" rotWithShape="0">
              <a:srgbClr val="000000">
                <a:alpha val="38000"/>
              </a:srgbClr>
            </a:outerShdw>
          </a:effectLst>
        </a:effectStyle>
        <a:effectStyle>
          <a:effectLst>
            <a:outerShdw blurRad="40000" dist="23000" dir="5400000" rotWithShape="0">
              <a:srgbClr val="000000">
                <a:alpha val="35000"/>
              </a:srgbClr>
            </a:outerShdw>
          </a:effectLst>
        </a:effectStyle>
        <a:effectStyle>
          <a:effectLst>
            <a:outerShdw blurRad="40000" dist="23000" dir="5400000" rotWithShape="0">
              <a:srgbClr val="000000">
                <a:alpha val="35000"/>
              </a:srgbClr>
            </a:outerShdw>
          </a:effectLst>
          <a:scene3d>
            <a:camera prst="orthographicFront">
              <a:rot lat="0" lon="0" rev="0"/>
            </a:camera>
            <a:lightRig rig="threePt" dir="t">
              <a:rot lat="0" lon="0" rev="1200000"/>
            </a:lightRig>
          </a:scene3d>
          <a:sp3d>
            <a:bevelT w="63500" h="25400"/>
          </a:sp3d>
        </a:effectStyle>
      </a:effectStyleLst>
      <a:bgFillStyleLst>
        <a:solidFill>
          <a:schemeClr val="phClr"/>
        </a:solidFill>
        <a:gradFill rotWithShape="1">
          <a:gsLst>
            <a:gs pos="0">
              <a:schemeClr val="phClr">
                <a:tint val="40000"/>
                <a:satMod val="350000"/>
              </a:schemeClr>
            </a:gs>
            <a:gs pos="40000">
              <a:schemeClr val="phClr">
                <a:tint val="45000"/>
                <a:shade val="99000"/>
                <a:satMod val="350000"/>
              </a:schemeClr>
            </a:gs>
            <a:gs pos="100000">
              <a:schemeClr val="phClr">
                <a:shade val="20000"/>
                <a:satMod val="255000"/>
              </a:schemeClr>
            </a:gs>
          </a:gsLst>
          <a:path path="circle">
            <a:fillToRect l="50000" t="-80000" r="50000" b="180000"/>
          </a:path>
        </a:gradFill>
        <a:gradFill rotWithShape="1">
          <a:gsLst>
            <a:gs pos="0">
              <a:schemeClr val="phClr">
                <a:tint val="80000"/>
                <a:satMod val="300000"/>
              </a:schemeClr>
            </a:gs>
            <a:gs pos="100000">
              <a:schemeClr val="phClr">
                <a:shade val="30000"/>
                <a:satMod val="200000"/>
              </a:schemeClr>
            </a:gs>
          </a:gsLst>
          <a:path path="circle">
            <a:fillToRect l="50000" t="50000" r="50000" b="50000"/>
          </a:path>
        </a:gradFill>
      </a:bgFillStyleLst>
    </a:fmtScheme>
  </a:themeElements>
  <a:objectDefaults>
    <a:spDef>
      <a:spPr/>
      <a:bodyPr/>
      <a:lstStyle/>
      <a:style>
        <a:lnRef idx="1">
          <a:schemeClr val="accent1"/>
        </a:lnRef>
        <a:fillRef idx="3">
          <a:schemeClr val="accent1"/>
        </a:fillRef>
        <a:effectRef idx="2">
          <a:schemeClr val="accent1"/>
        </a:effectRef>
        <a:fontRef idx="minor">
          <a:schemeClr val="lt1"/>
        </a:fontRef>
      </a:style>
    </a:spDef>
    <a:lnDef>
      <a:spPr/>
      <a:bodyPr/>
      <a:lstStyle/>
      <a:style>
        <a:lnRef idx="2">
          <a:schemeClr val="accent1"/>
        </a:lnRef>
        <a:fillRef idx="0">
          <a:schemeClr val="accent1"/>
        </a:fillRef>
        <a:effectRef idx="1">
          <a:schemeClr val="accent1"/>
        </a:effectRef>
        <a:fontRef idx="minor">
          <a:schemeClr val="tx1"/>
        </a:fontRef>
      </a:style>
    </a:lnDef>
  </a:objectDefaults>
  <a:extraClrSchemeLst/>
</a:theme>
</file>

<file path=docProps/app.xml><?xml version="1.0" encoding="utf-8"?>
<Properties xmlns="http://schemas.openxmlformats.org/officeDocument/2006/extended-properties" xmlns:vt="http://schemas.openxmlformats.org/officeDocument/2006/docPropsVTypes">
  <Template>Default Theme.thmx</Template>
  <TotalTime>21366</TotalTime>
  <Words>570</Words>
  <Application>Microsoft Macintosh PowerPoint</Application>
  <PresentationFormat>On-screen Show (4:3)</PresentationFormat>
  <Paragraphs>65</Paragraphs>
  <Slides>73</Slides>
  <Notes>8</Notes>
  <HiddenSlides>0</HiddenSlides>
  <MMClips>0</MMClips>
  <ScaleCrop>false</ScaleCrop>
  <HeadingPairs>
    <vt:vector size="4" baseType="variant">
      <vt:variant>
        <vt:lpstr>Theme</vt:lpstr>
      </vt:variant>
      <vt:variant>
        <vt:i4>1</vt:i4>
      </vt:variant>
      <vt:variant>
        <vt:lpstr>Slide Titles</vt:lpstr>
      </vt:variant>
      <vt:variant>
        <vt:i4>73</vt:i4>
      </vt:variant>
    </vt:vector>
  </HeadingPairs>
  <TitlesOfParts>
    <vt:vector size="74" baseType="lpstr">
      <vt:lpstr>Default Theme</vt:lpstr>
      <vt:lpstr>Drums &amp; Demonstrations</vt:lpstr>
      <vt:lpstr>Why Drums?</vt:lpstr>
      <vt:lpstr>Why Drums?</vt:lpstr>
      <vt:lpstr>Drum etiquette: When NOT to play</vt:lpstr>
      <vt:lpstr>What kinds of drums?</vt:lpstr>
      <vt:lpstr>cacerolazo!</vt:lpstr>
      <vt:lpstr>found drums</vt:lpstr>
      <vt:lpstr>PowerPoint Presentation</vt:lpstr>
      <vt:lpstr>5 gallon plastic water bottles</vt:lpstr>
      <vt:lpstr>Canibalize Your Drum Sets</vt:lpstr>
      <vt:lpstr>The cymbal knot</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Go mobile</vt:lpstr>
      <vt:lpstr>bucket drummers</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Barrel teams</vt:lpstr>
      <vt:lpstr>PowerPoint Presentation</vt:lpstr>
      <vt:lpstr>barrel teams</vt:lpstr>
      <vt:lpstr>barrel teams</vt:lpstr>
      <vt:lpstr>barrel teams</vt:lpstr>
      <vt:lpstr>PowerPoint Presentation</vt:lpstr>
      <vt:lpstr>barrel teams</vt:lpstr>
      <vt:lpstr>PowerPoint Presentation</vt:lpstr>
      <vt:lpstr>PowerPoint Presentation</vt:lpstr>
      <vt:lpstr>PowerPoint Presentation</vt:lpstr>
      <vt:lpstr>PowerPoint Presentation</vt:lpstr>
      <vt:lpstr>PowerPoint Presentation</vt:lpstr>
      <vt:lpstr>PowerPoint Presentation</vt:lpstr>
      <vt:lpstr>Etc.</vt:lpstr>
      <vt:lpstr>5 gallon plastic water bottles </vt:lpstr>
      <vt:lpstr>hand drums in front </vt:lpstr>
      <vt:lpstr>easy winds</vt:lpstr>
      <vt:lpstr>Health &amp; Safety</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What not to bring:</vt:lpstr>
      <vt:lpstr>What to play?</vt:lpstr>
      <vt:lpstr>How not to suck?</vt:lpstr>
      <vt:lpstr>Rehearsals</vt:lpstr>
      <vt:lpstr>PowerPoint Presentation</vt:lpstr>
      <vt:lpstr>handout</vt:lpstr>
      <vt:lpstr>I. Do not Play Unless Everyone Else is Also Playing!</vt:lpstr>
      <vt:lpstr>II. Listen to Everyone Else Around You!</vt:lpstr>
      <vt:lpstr>III. Have Fun!</vt:lpstr>
      <vt:lpstr>put costume elements: on back, on top, on the drum itself</vt:lpstr>
      <vt:lpstr>PowerPoint Presentation</vt:lpstr>
      <vt:lpstr>Stilts!</vt:lpstr>
      <vt:lpstr>PowerPoint Presentation</vt:lpstr>
      <vt:lpstr>PowerPoint Presentation</vt:lpstr>
      <vt:lpstr>PowerPoint Presentation</vt:lpstr>
    </vt:vector>
  </TitlesOfParts>
  <Company/>
  <LinksUpToDate>false</LinksUpToDate>
  <SharedDoc>false</SharedDoc>
  <HyperlinksChanged>false</HyperlinksChanged>
  <AppVersion>14.0000</AppVersion>
</Properties>
</file>

<file path=docProps/core.xml><?xml version="1.0" encoding="utf-8"?>
<cp:coreProperties xmlns:cp="http://schemas.openxmlformats.org/package/2006/metadata/core-properties" xmlns:dc="http://purl.org/dc/elements/1.1/" xmlns:dcterms="http://purl.org/dc/terms/" xmlns:dcmitype="http://purl.org/dc/dcmitype/" xmlns:xsi="http://www.w3.org/2001/XMLSchema-instance">
  <dc:title>Drums &amp; Demonstrations</dc:title>
  <dc:creator>Arnie Schoenberg</dc:creator>
  <cp:lastModifiedBy>Arnie Schoenberg</cp:lastModifiedBy>
  <cp:revision>25</cp:revision>
  <dcterms:created xsi:type="dcterms:W3CDTF">2017-01-01T00:07:23Z</dcterms:created>
  <dcterms:modified xsi:type="dcterms:W3CDTF">2017-01-15T20:38:12Z</dcterms:modified>
</cp:coreProperties>
</file>